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62" r:id="rId5"/>
    <p:sldId id="286" r:id="rId6"/>
    <p:sldId id="266" r:id="rId7"/>
    <p:sldId id="263" r:id="rId8"/>
    <p:sldId id="284" r:id="rId9"/>
    <p:sldId id="259" r:id="rId10"/>
    <p:sldId id="269" r:id="rId11"/>
    <p:sldId id="268" r:id="rId12"/>
    <p:sldId id="285"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0"/>
    <a:srgbClr val="696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42F32-33F7-4E8A-B3CE-CB5D50A41EA1}" v="3229" dt="2020-01-07T00:00:25.9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9"/>
    <p:restoredTop sz="94218"/>
  </p:normalViewPr>
  <p:slideViewPr>
    <p:cSldViewPr snapToGrid="0" snapToObjects="1">
      <p:cViewPr varScale="1">
        <p:scale>
          <a:sx n="108" d="100"/>
          <a:sy n="108" d="100"/>
        </p:scale>
        <p:origin x="2508" y="96"/>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deric flaceliere" userId="f8f178230275b0ad" providerId="LiveId" clId="{869B2FCC-1618-9040-A4CC-D5D3DBD10299}"/>
    <pc:docChg chg="undo redo custSel mod delSld modSld sldOrd modMainMaster">
      <pc:chgData name="frederic flaceliere" userId="f8f178230275b0ad" providerId="LiveId" clId="{869B2FCC-1618-9040-A4CC-D5D3DBD10299}" dt="2019-01-14T15:31:40.171" v="8295" actId="20577"/>
      <pc:docMkLst>
        <pc:docMk/>
      </pc:docMkLst>
      <pc:sldChg chg="addSp delSp modSp mod modTransition setBg">
        <pc:chgData name="frederic flaceliere" userId="f8f178230275b0ad" providerId="LiveId" clId="{869B2FCC-1618-9040-A4CC-D5D3DBD10299}" dt="2019-01-14T15:31:40.171" v="8295" actId="20577"/>
        <pc:sldMkLst>
          <pc:docMk/>
          <pc:sldMk cId="0" sldId="256"/>
        </pc:sldMkLst>
        <pc:spChg chg="add mod ord">
          <ac:chgData name="frederic flaceliere" userId="f8f178230275b0ad" providerId="LiveId" clId="{869B2FCC-1618-9040-A4CC-D5D3DBD10299}" dt="2019-01-12T13:46:34.194" v="8285" actId="26606"/>
          <ac:spMkLst>
            <pc:docMk/>
            <pc:sldMk cId="0" sldId="256"/>
            <ac:spMk id="2" creationId="{70166B05-B6F5-7F44-9168-B01F7AB4ADB0}"/>
          </ac:spMkLst>
        </pc:spChg>
        <pc:spChg chg="add mod">
          <ac:chgData name="frederic flaceliere" userId="f8f178230275b0ad" providerId="LiveId" clId="{869B2FCC-1618-9040-A4CC-D5D3DBD10299}" dt="2019-01-14T15:22:33.942" v="8290" actId="767"/>
          <ac:spMkLst>
            <pc:docMk/>
            <pc:sldMk cId="0" sldId="256"/>
            <ac:spMk id="3" creationId="{24E1E831-4BF6-BE43-9A4A-D1A1DDA4E55F}"/>
          </ac:spMkLst>
        </pc:spChg>
        <pc:spChg chg="add del mod">
          <ac:chgData name="frederic flaceliere" userId="f8f178230275b0ad" providerId="LiveId" clId="{869B2FCC-1618-9040-A4CC-D5D3DBD10299}" dt="2019-01-12T13:45:51.822" v="8271" actId="931"/>
          <ac:spMkLst>
            <pc:docMk/>
            <pc:sldMk cId="0" sldId="256"/>
            <ac:spMk id="4" creationId="{254DA309-892F-BC4D-8278-5C1E11BF3597}"/>
          </ac:spMkLst>
        </pc:spChg>
        <pc:spChg chg="add del mod">
          <ac:chgData name="frederic flaceliere" userId="f8f178230275b0ad" providerId="LiveId" clId="{869B2FCC-1618-9040-A4CC-D5D3DBD10299}" dt="2019-01-11T17:18:16.804" v="7334" actId="478"/>
          <ac:spMkLst>
            <pc:docMk/>
            <pc:sldMk cId="0" sldId="256"/>
            <ac:spMk id="4" creationId="{EA179025-FD35-1746-AE73-E26F5E37578D}"/>
          </ac:spMkLst>
        </pc:spChg>
        <pc:spChg chg="add del mod">
          <ac:chgData name="frederic flaceliere" userId="f8f178230275b0ad" providerId="LiveId" clId="{869B2FCC-1618-9040-A4CC-D5D3DBD10299}" dt="2019-01-11T17:18:21.034" v="7337" actId="478"/>
          <ac:spMkLst>
            <pc:docMk/>
            <pc:sldMk cId="0" sldId="256"/>
            <ac:spMk id="6" creationId="{5FF6430E-2F6C-8D4D-99C4-488009A1C966}"/>
          </ac:spMkLst>
        </pc:spChg>
        <pc:spChg chg="add del mod">
          <ac:chgData name="frederic flaceliere" userId="f8f178230275b0ad" providerId="LiveId" clId="{869B2FCC-1618-9040-A4CC-D5D3DBD10299}" dt="2019-01-11T17:35:23.175" v="7492" actId="478"/>
          <ac:spMkLst>
            <pc:docMk/>
            <pc:sldMk cId="0" sldId="256"/>
            <ac:spMk id="8" creationId="{D337F9BA-29A4-5641-836C-C5B77391BCBF}"/>
          </ac:spMkLst>
        </pc:spChg>
        <pc:spChg chg="add del mod">
          <ac:chgData name="frederic flaceliere" userId="f8f178230275b0ad" providerId="LiveId" clId="{869B2FCC-1618-9040-A4CC-D5D3DBD10299}" dt="2019-01-12T13:46:27.788" v="8282"/>
          <ac:spMkLst>
            <pc:docMk/>
            <pc:sldMk cId="0" sldId="256"/>
            <ac:spMk id="13" creationId="{0A98F29C-4141-414E-8639-D2D3AA75309F}"/>
          </ac:spMkLst>
        </pc:spChg>
        <pc:spChg chg="add del">
          <ac:chgData name="frederic flaceliere" userId="f8f178230275b0ad" providerId="LiveId" clId="{869B2FCC-1618-9040-A4CC-D5D3DBD10299}" dt="2019-01-12T13:45:33.844" v="8263" actId="26606"/>
          <ac:spMkLst>
            <pc:docMk/>
            <pc:sldMk cId="0" sldId="256"/>
            <ac:spMk id="98" creationId="{B0992639-1CDA-4FE6-BB95-E13221490740}"/>
          </ac:spMkLst>
        </pc:spChg>
        <pc:spChg chg="del mod">
          <ac:chgData name="frederic flaceliere" userId="f8f178230275b0ad" providerId="LiveId" clId="{869B2FCC-1618-9040-A4CC-D5D3DBD10299}" dt="2019-01-11T14:20:43.899" v="1" actId="478"/>
          <ac:spMkLst>
            <pc:docMk/>
            <pc:sldMk cId="0" sldId="256"/>
            <ac:spMk id="851" creationId="{00000000-0000-0000-0000-000000000000}"/>
          </ac:spMkLst>
        </pc:spChg>
        <pc:spChg chg="del">
          <ac:chgData name="frederic flaceliere" userId="f8f178230275b0ad" providerId="LiveId" clId="{869B2FCC-1618-9040-A4CC-D5D3DBD10299}" dt="2019-01-11T17:18:10.956" v="7327" actId="478"/>
          <ac:spMkLst>
            <pc:docMk/>
            <pc:sldMk cId="0" sldId="256"/>
            <ac:spMk id="852" creationId="{00000000-0000-0000-0000-000000000000}"/>
          </ac:spMkLst>
        </pc:spChg>
        <pc:spChg chg="del mod">
          <ac:chgData name="frederic flaceliere" userId="f8f178230275b0ad" providerId="LiveId" clId="{869B2FCC-1618-9040-A4CC-D5D3DBD10299}" dt="2019-01-11T17:18:19.327" v="7336" actId="478"/>
          <ac:spMkLst>
            <pc:docMk/>
            <pc:sldMk cId="0" sldId="256"/>
            <ac:spMk id="853" creationId="{00000000-0000-0000-0000-000000000000}"/>
          </ac:spMkLst>
        </pc:spChg>
        <pc:spChg chg="del">
          <ac:chgData name="frederic flaceliere" userId="f8f178230275b0ad" providerId="LiveId" clId="{869B2FCC-1618-9040-A4CC-D5D3DBD10299}" dt="2019-01-11T17:18:17.899" v="7335" actId="478"/>
          <ac:spMkLst>
            <pc:docMk/>
            <pc:sldMk cId="0" sldId="256"/>
            <ac:spMk id="854" creationId="{00000000-0000-0000-0000-000000000000}"/>
          </ac:spMkLst>
        </pc:spChg>
        <pc:spChg chg="del mod">
          <ac:chgData name="frederic flaceliere" userId="f8f178230275b0ad" providerId="LiveId" clId="{869B2FCC-1618-9040-A4CC-D5D3DBD10299}" dt="2019-01-11T17:18:15.417" v="7332" actId="478"/>
          <ac:spMkLst>
            <pc:docMk/>
            <pc:sldMk cId="0" sldId="256"/>
            <ac:spMk id="855" creationId="{00000000-0000-0000-0000-000000000000}"/>
          </ac:spMkLst>
        </pc:spChg>
        <pc:spChg chg="del mod">
          <ac:chgData name="frederic flaceliere" userId="f8f178230275b0ad" providerId="LiveId" clId="{869B2FCC-1618-9040-A4CC-D5D3DBD10299}" dt="2019-01-11T17:18:12.395" v="7329" actId="478"/>
          <ac:spMkLst>
            <pc:docMk/>
            <pc:sldMk cId="0" sldId="256"/>
            <ac:spMk id="856" creationId="{00000000-0000-0000-0000-000000000000}"/>
          </ac:spMkLst>
        </pc:spChg>
        <pc:spChg chg="add del mod">
          <ac:chgData name="frederic flaceliere" userId="f8f178230275b0ad" providerId="LiveId" clId="{869B2FCC-1618-9040-A4CC-D5D3DBD10299}" dt="2019-01-11T17:18:13.869" v="7331" actId="478"/>
          <ac:spMkLst>
            <pc:docMk/>
            <pc:sldMk cId="0" sldId="256"/>
            <ac:spMk id="857" creationId="{00000000-0000-0000-0000-000000000000}"/>
          </ac:spMkLst>
        </pc:spChg>
        <pc:spChg chg="del">
          <ac:chgData name="frederic flaceliere" userId="f8f178230275b0ad" providerId="LiveId" clId="{869B2FCC-1618-9040-A4CC-D5D3DBD10299}" dt="2019-01-11T17:35:14.477" v="7489" actId="478"/>
          <ac:spMkLst>
            <pc:docMk/>
            <pc:sldMk cId="0" sldId="256"/>
            <ac:spMk id="858" creationId="{00000000-0000-0000-0000-000000000000}"/>
          </ac:spMkLst>
        </pc:spChg>
        <pc:spChg chg="mod ord">
          <ac:chgData name="frederic flaceliere" userId="f8f178230275b0ad" providerId="LiveId" clId="{869B2FCC-1618-9040-A4CC-D5D3DBD10299}" dt="2019-01-14T15:31:40.171" v="8295" actId="20577"/>
          <ac:spMkLst>
            <pc:docMk/>
            <pc:sldMk cId="0" sldId="256"/>
            <ac:spMk id="859" creationId="{00000000-0000-0000-0000-000000000000}"/>
          </ac:spMkLst>
        </pc:spChg>
        <pc:spChg chg="add del">
          <ac:chgData name="frederic flaceliere" userId="f8f178230275b0ad" providerId="LiveId" clId="{869B2FCC-1618-9040-A4CC-D5D3DBD10299}" dt="2019-01-12T13:45:33.844" v="8263" actId="26606"/>
          <ac:spMkLst>
            <pc:docMk/>
            <pc:sldMk cId="0" sldId="256"/>
            <ac:spMk id="861" creationId="{A2AEA782-0EA4-42E9-871D-7401D6A09739}"/>
          </ac:spMkLst>
        </pc:spChg>
        <pc:spChg chg="add">
          <ac:chgData name="frederic flaceliere" userId="f8f178230275b0ad" providerId="LiveId" clId="{869B2FCC-1618-9040-A4CC-D5D3DBD10299}" dt="2019-01-12T13:46:34.194" v="8285" actId="26606"/>
          <ac:spMkLst>
            <pc:docMk/>
            <pc:sldMk cId="0" sldId="256"/>
            <ac:spMk id="862" creationId="{A2AEA782-0EA4-42E9-871D-7401D6A09739}"/>
          </ac:spMkLst>
        </pc:spChg>
        <pc:spChg chg="add">
          <ac:chgData name="frederic flaceliere" userId="f8f178230275b0ad" providerId="LiveId" clId="{869B2FCC-1618-9040-A4CC-D5D3DBD10299}" dt="2019-01-12T13:46:34.194" v="8285" actId="26606"/>
          <ac:spMkLst>
            <pc:docMk/>
            <pc:sldMk cId="0" sldId="256"/>
            <ac:spMk id="863" creationId="{B0992639-1CDA-4FE6-BB95-E13221490740}"/>
          </ac:spMkLst>
        </pc:spChg>
        <pc:picChg chg="add del mod">
          <ac:chgData name="frederic flaceliere" userId="f8f178230275b0ad" providerId="LiveId" clId="{869B2FCC-1618-9040-A4CC-D5D3DBD10299}" dt="2019-01-12T13:45:36.927" v="8265"/>
          <ac:picMkLst>
            <pc:docMk/>
            <pc:sldMk cId="0" sldId="256"/>
            <ac:picMk id="6" creationId="{3A80F299-7AC7-F14C-97EA-4475AD53FDD4}"/>
          </ac:picMkLst>
        </pc:picChg>
        <pc:picChg chg="add del mod">
          <ac:chgData name="frederic flaceliere" userId="f8f178230275b0ad" providerId="LiveId" clId="{869B2FCC-1618-9040-A4CC-D5D3DBD10299}" dt="2019-01-12T13:45:44.348" v="8270"/>
          <ac:picMkLst>
            <pc:docMk/>
            <pc:sldMk cId="0" sldId="256"/>
            <ac:picMk id="8" creationId="{CC8D963D-9FE9-9A47-A799-FDD788043363}"/>
          </ac:picMkLst>
        </pc:picChg>
        <pc:picChg chg="add mod ord">
          <ac:chgData name="frederic flaceliere" userId="f8f178230275b0ad" providerId="LiveId" clId="{869B2FCC-1618-9040-A4CC-D5D3DBD10299}" dt="2019-01-12T13:46:34.194" v="8285" actId="26606"/>
          <ac:picMkLst>
            <pc:docMk/>
            <pc:sldMk cId="0" sldId="256"/>
            <ac:picMk id="10" creationId="{B2D070C7-68BF-E042-9449-C7F52AC7020C}"/>
          </ac:picMkLst>
        </pc:picChg>
        <pc:picChg chg="add del mod">
          <ac:chgData name="frederic flaceliere" userId="f8f178230275b0ad" providerId="LiveId" clId="{869B2FCC-1618-9040-A4CC-D5D3DBD10299}" dt="2019-01-12T13:46:22.569" v="8281" actId="478"/>
          <ac:picMkLst>
            <pc:docMk/>
            <pc:sldMk cId="0" sldId="256"/>
            <ac:picMk id="11" creationId="{E12B1193-26F7-DE40-AD4F-BF844ABD9F25}"/>
          </ac:picMkLst>
        </pc:picChg>
        <pc:picChg chg="add mod">
          <ac:chgData name="frederic flaceliere" userId="f8f178230275b0ad" providerId="LiveId" clId="{869B2FCC-1618-9040-A4CC-D5D3DBD10299}" dt="2019-01-12T13:46:40.184" v="8287" actId="14100"/>
          <ac:picMkLst>
            <pc:docMk/>
            <pc:sldMk cId="0" sldId="256"/>
            <ac:picMk id="15" creationId="{B78DC264-BE10-664B-B770-A390FB3EAA3D}"/>
          </ac:picMkLst>
        </pc:picChg>
        <pc:picChg chg="add del">
          <ac:chgData name="frederic flaceliere" userId="f8f178230275b0ad" providerId="LiveId" clId="{869B2FCC-1618-9040-A4CC-D5D3DBD10299}" dt="2019-01-12T13:44:37.752" v="8261" actId="26606"/>
          <ac:picMkLst>
            <pc:docMk/>
            <pc:sldMk cId="0" sldId="256"/>
            <ac:picMk id="96" creationId="{D2D2C3D0-D5DB-4464-BB3E-2DF035FDB805}"/>
          </ac:picMkLst>
        </pc:picChg>
        <pc:picChg chg="del mod">
          <ac:chgData name="frederic flaceliere" userId="f8f178230275b0ad" providerId="LiveId" clId="{869B2FCC-1618-9040-A4CC-D5D3DBD10299}" dt="2019-01-12T13:44:20.005" v="8256" actId="478"/>
          <ac:picMkLst>
            <pc:docMk/>
            <pc:sldMk cId="0" sldId="256"/>
            <ac:picMk id="850" creationId="{00000000-0000-0000-0000-000000000000}"/>
          </ac:picMkLst>
        </pc:picChg>
      </pc:sldChg>
      <pc:sldChg chg="addSp delSp modSp modTransition modAnim">
        <pc:chgData name="frederic flaceliere" userId="f8f178230275b0ad" providerId="LiveId" clId="{869B2FCC-1618-9040-A4CC-D5D3DBD10299}" dt="2019-01-12T12:57:38.219" v="8021"/>
        <pc:sldMkLst>
          <pc:docMk/>
          <pc:sldMk cId="0" sldId="257"/>
        </pc:sldMkLst>
        <pc:spChg chg="add mod">
          <ac:chgData name="frederic flaceliere" userId="f8f178230275b0ad" providerId="LiveId" clId="{869B2FCC-1618-9040-A4CC-D5D3DBD10299}" dt="2019-01-11T18:17:58.836" v="7831" actId="20577"/>
          <ac:spMkLst>
            <pc:docMk/>
            <pc:sldMk cId="0" sldId="257"/>
            <ac:spMk id="2" creationId="{FE3B33B2-2A10-6C47-ACE9-5EE6A278559F}"/>
          </ac:spMkLst>
        </pc:spChg>
        <pc:spChg chg="add mod">
          <ac:chgData name="frederic flaceliere" userId="f8f178230275b0ad" providerId="LiveId" clId="{869B2FCC-1618-9040-A4CC-D5D3DBD10299}" dt="2019-01-11T17:54:55.137" v="7680" actId="1076"/>
          <ac:spMkLst>
            <pc:docMk/>
            <pc:sldMk cId="0" sldId="257"/>
            <ac:spMk id="16" creationId="{7E297A38-1701-EC46-AEDB-01CB39BB762C}"/>
          </ac:spMkLst>
        </pc:spChg>
        <pc:spChg chg="mod">
          <ac:chgData name="frederic flaceliere" userId="f8f178230275b0ad" providerId="LiveId" clId="{869B2FCC-1618-9040-A4CC-D5D3DBD10299}" dt="2019-01-11T17:37:11.358" v="7505" actId="207"/>
          <ac:spMkLst>
            <pc:docMk/>
            <pc:sldMk cId="0" sldId="257"/>
            <ac:spMk id="869" creationId="{00000000-0000-0000-0000-000000000000}"/>
          </ac:spMkLst>
        </pc:spChg>
        <pc:spChg chg="mod">
          <ac:chgData name="frederic flaceliere" userId="f8f178230275b0ad" providerId="LiveId" clId="{869B2FCC-1618-9040-A4CC-D5D3DBD10299}" dt="2019-01-11T14:32:54.860" v="248" actId="20577"/>
          <ac:spMkLst>
            <pc:docMk/>
            <pc:sldMk cId="0" sldId="257"/>
            <ac:spMk id="870" creationId="{00000000-0000-0000-0000-000000000000}"/>
          </ac:spMkLst>
        </pc:spChg>
        <pc:spChg chg="del mod">
          <ac:chgData name="frederic flaceliere" userId="f8f178230275b0ad" providerId="LiveId" clId="{869B2FCC-1618-9040-A4CC-D5D3DBD10299}" dt="2019-01-11T17:07:53.150" v="7076" actId="478"/>
          <ac:spMkLst>
            <pc:docMk/>
            <pc:sldMk cId="0" sldId="257"/>
            <ac:spMk id="872" creationId="{00000000-0000-0000-0000-000000000000}"/>
          </ac:spMkLst>
        </pc:spChg>
        <pc:spChg chg="del">
          <ac:chgData name="frederic flaceliere" userId="f8f178230275b0ad" providerId="LiveId" clId="{869B2FCC-1618-9040-A4CC-D5D3DBD10299}" dt="2019-01-11T14:46:06.021" v="1068" actId="478"/>
          <ac:spMkLst>
            <pc:docMk/>
            <pc:sldMk cId="0" sldId="257"/>
            <ac:spMk id="873" creationId="{00000000-0000-0000-0000-000000000000}"/>
          </ac:spMkLst>
        </pc:spChg>
        <pc:picChg chg="add mod modCrop">
          <ac:chgData name="frederic flaceliere" userId="f8f178230275b0ad" providerId="LiveId" clId="{869B2FCC-1618-9040-A4CC-D5D3DBD10299}" dt="2019-01-11T17:45:08.490" v="7616" actId="732"/>
          <ac:picMkLst>
            <pc:docMk/>
            <pc:sldMk cId="0" sldId="257"/>
            <ac:picMk id="4" creationId="{5767B352-356C-594E-B18F-F28265E33E88}"/>
          </ac:picMkLst>
        </pc:picChg>
        <pc:picChg chg="add del mod">
          <ac:chgData name="frederic flaceliere" userId="f8f178230275b0ad" providerId="LiveId" clId="{869B2FCC-1618-9040-A4CC-D5D3DBD10299}" dt="2019-01-11T17:46:37.105" v="7625"/>
          <ac:picMkLst>
            <pc:docMk/>
            <pc:sldMk cId="0" sldId="257"/>
            <ac:picMk id="6" creationId="{8A2CC850-4598-074F-857A-C6F7243FFDB2}"/>
          </ac:picMkLst>
        </pc:picChg>
      </pc:sldChg>
      <pc:sldChg chg="addSp delSp modSp ord modTransition modAnim">
        <pc:chgData name="frederic flaceliere" userId="f8f178230275b0ad" providerId="LiveId" clId="{869B2FCC-1618-9040-A4CC-D5D3DBD10299}" dt="2019-01-12T13:43:33.579" v="8254" actId="166"/>
        <pc:sldMkLst>
          <pc:docMk/>
          <pc:sldMk cId="0" sldId="258"/>
        </pc:sldMkLst>
        <pc:spChg chg="add mod">
          <ac:chgData name="frederic flaceliere" userId="f8f178230275b0ad" providerId="LiveId" clId="{869B2FCC-1618-9040-A4CC-D5D3DBD10299}" dt="2019-01-11T14:42:34.654" v="839" actId="571"/>
          <ac:spMkLst>
            <pc:docMk/>
            <pc:sldMk cId="0" sldId="258"/>
            <ac:spMk id="21" creationId="{F11B21B2-2B0A-934A-BE16-E01406D08027}"/>
          </ac:spMkLst>
        </pc:spChg>
        <pc:spChg chg="add mod">
          <ac:chgData name="frederic flaceliere" userId="f8f178230275b0ad" providerId="LiveId" clId="{869B2FCC-1618-9040-A4CC-D5D3DBD10299}" dt="2019-01-11T17:37:43.215" v="7510" actId="207"/>
          <ac:spMkLst>
            <pc:docMk/>
            <pc:sldMk cId="0" sldId="258"/>
            <ac:spMk id="22" creationId="{609EADFF-4A1A-4549-BBEB-E65E7CB3865B}"/>
          </ac:spMkLst>
        </pc:spChg>
        <pc:spChg chg="mod">
          <ac:chgData name="frederic flaceliere" userId="f8f178230275b0ad" providerId="LiveId" clId="{869B2FCC-1618-9040-A4CC-D5D3DBD10299}" dt="2019-01-12T13:43:12.923" v="8252" actId="1076"/>
          <ac:spMkLst>
            <pc:docMk/>
            <pc:sldMk cId="0" sldId="258"/>
            <ac:spMk id="875" creationId="{00000000-0000-0000-0000-000000000000}"/>
          </ac:spMkLst>
        </pc:spChg>
        <pc:spChg chg="mod">
          <ac:chgData name="frederic flaceliere" userId="f8f178230275b0ad" providerId="LiveId" clId="{869B2FCC-1618-9040-A4CC-D5D3DBD10299}" dt="2019-01-11T17:37:18.462" v="7506" actId="207"/>
          <ac:spMkLst>
            <pc:docMk/>
            <pc:sldMk cId="0" sldId="258"/>
            <ac:spMk id="877" creationId="{00000000-0000-0000-0000-000000000000}"/>
          </ac:spMkLst>
        </pc:spChg>
        <pc:spChg chg="mod">
          <ac:chgData name="frederic flaceliere" userId="f8f178230275b0ad" providerId="LiveId" clId="{869B2FCC-1618-9040-A4CC-D5D3DBD10299}" dt="2019-01-11T17:37:34.678" v="7507" actId="207"/>
          <ac:spMkLst>
            <pc:docMk/>
            <pc:sldMk cId="0" sldId="258"/>
            <ac:spMk id="882" creationId="{00000000-0000-0000-0000-000000000000}"/>
          </ac:spMkLst>
        </pc:spChg>
        <pc:spChg chg="mod">
          <ac:chgData name="frederic flaceliere" userId="f8f178230275b0ad" providerId="LiveId" clId="{869B2FCC-1618-9040-A4CC-D5D3DBD10299}" dt="2019-01-12T13:43:33.579" v="8254" actId="166"/>
          <ac:spMkLst>
            <pc:docMk/>
            <pc:sldMk cId="0" sldId="258"/>
            <ac:spMk id="883" creationId="{00000000-0000-0000-0000-000000000000}"/>
          </ac:spMkLst>
        </pc:spChg>
        <pc:spChg chg="mod">
          <ac:chgData name="frederic flaceliere" userId="f8f178230275b0ad" providerId="LiveId" clId="{869B2FCC-1618-9040-A4CC-D5D3DBD10299}" dt="2019-01-12T13:43:33.579" v="8254" actId="166"/>
          <ac:spMkLst>
            <pc:docMk/>
            <pc:sldMk cId="0" sldId="258"/>
            <ac:spMk id="884" creationId="{00000000-0000-0000-0000-000000000000}"/>
          </ac:spMkLst>
        </pc:spChg>
        <pc:spChg chg="mod">
          <ac:chgData name="frederic flaceliere" userId="f8f178230275b0ad" providerId="LiveId" clId="{869B2FCC-1618-9040-A4CC-D5D3DBD10299}" dt="2019-01-11T17:37:39.731" v="7509" actId="207"/>
          <ac:spMkLst>
            <pc:docMk/>
            <pc:sldMk cId="0" sldId="258"/>
            <ac:spMk id="886" creationId="{00000000-0000-0000-0000-000000000000}"/>
          </ac:spMkLst>
        </pc:spChg>
        <pc:spChg chg="mod">
          <ac:chgData name="frederic flaceliere" userId="f8f178230275b0ad" providerId="LiveId" clId="{869B2FCC-1618-9040-A4CC-D5D3DBD10299}" dt="2019-01-11T18:18:17.267" v="7834" actId="20577"/>
          <ac:spMkLst>
            <pc:docMk/>
            <pc:sldMk cId="0" sldId="258"/>
            <ac:spMk id="887" creationId="{00000000-0000-0000-0000-000000000000}"/>
          </ac:spMkLst>
        </pc:spChg>
        <pc:spChg chg="mod">
          <ac:chgData name="frederic flaceliere" userId="f8f178230275b0ad" providerId="LiveId" clId="{869B2FCC-1618-9040-A4CC-D5D3DBD10299}" dt="2019-01-11T14:38:46.723" v="525" actId="20577"/>
          <ac:spMkLst>
            <pc:docMk/>
            <pc:sldMk cId="0" sldId="258"/>
            <ac:spMk id="888" creationId="{00000000-0000-0000-0000-000000000000}"/>
          </ac:spMkLst>
        </pc:spChg>
        <pc:spChg chg="mod">
          <ac:chgData name="frederic flaceliere" userId="f8f178230275b0ad" providerId="LiveId" clId="{869B2FCC-1618-9040-A4CC-D5D3DBD10299}" dt="2019-01-11T14:38:49.784" v="533" actId="20577"/>
          <ac:spMkLst>
            <pc:docMk/>
            <pc:sldMk cId="0" sldId="258"/>
            <ac:spMk id="889" creationId="{00000000-0000-0000-0000-000000000000}"/>
          </ac:spMkLst>
        </pc:spChg>
        <pc:spChg chg="mod">
          <ac:chgData name="frederic flaceliere" userId="f8f178230275b0ad" providerId="LiveId" clId="{869B2FCC-1618-9040-A4CC-D5D3DBD10299}" dt="2019-01-11T16:00:12.599" v="3772" actId="114"/>
          <ac:spMkLst>
            <pc:docMk/>
            <pc:sldMk cId="0" sldId="258"/>
            <ac:spMk id="890" creationId="{00000000-0000-0000-0000-000000000000}"/>
          </ac:spMkLst>
        </pc:spChg>
        <pc:spChg chg="mod">
          <ac:chgData name="frederic flaceliere" userId="f8f178230275b0ad" providerId="LiveId" clId="{869B2FCC-1618-9040-A4CC-D5D3DBD10299}" dt="2019-01-11T14:39:02.471" v="560" actId="404"/>
          <ac:spMkLst>
            <pc:docMk/>
            <pc:sldMk cId="0" sldId="258"/>
            <ac:spMk id="891" creationId="{00000000-0000-0000-0000-000000000000}"/>
          </ac:spMkLst>
        </pc:spChg>
        <pc:spChg chg="mod">
          <ac:chgData name="frederic flaceliere" userId="f8f178230275b0ad" providerId="LiveId" clId="{869B2FCC-1618-9040-A4CC-D5D3DBD10299}" dt="2019-01-11T18:18:48.391" v="7838" actId="20577"/>
          <ac:spMkLst>
            <pc:docMk/>
            <pc:sldMk cId="0" sldId="258"/>
            <ac:spMk id="892" creationId="{00000000-0000-0000-0000-000000000000}"/>
          </ac:spMkLst>
        </pc:spChg>
        <pc:spChg chg="del">
          <ac:chgData name="frederic flaceliere" userId="f8f178230275b0ad" providerId="LiveId" clId="{869B2FCC-1618-9040-A4CC-D5D3DBD10299}" dt="2019-01-11T14:39:14.982" v="561" actId="478"/>
          <ac:spMkLst>
            <pc:docMk/>
            <pc:sldMk cId="0" sldId="258"/>
            <ac:spMk id="893" creationId="{00000000-0000-0000-0000-000000000000}"/>
          </ac:spMkLst>
        </pc:spChg>
        <pc:picChg chg="add del mod">
          <ac:chgData name="frederic flaceliere" userId="f8f178230275b0ad" providerId="LiveId" clId="{869B2FCC-1618-9040-A4CC-D5D3DBD10299}" dt="2019-01-12T13:42:09.796" v="8243"/>
          <ac:picMkLst>
            <pc:docMk/>
            <pc:sldMk cId="0" sldId="258"/>
            <ac:picMk id="2" creationId="{A8575EB7-9F67-C54A-9D37-337A11C0191C}"/>
          </ac:picMkLst>
        </pc:picChg>
        <pc:picChg chg="add mod">
          <ac:chgData name="frederic flaceliere" userId="f8f178230275b0ad" providerId="LiveId" clId="{869B2FCC-1618-9040-A4CC-D5D3DBD10299}" dt="2019-01-12T13:43:17.747" v="8253" actId="14100"/>
          <ac:picMkLst>
            <pc:docMk/>
            <pc:sldMk cId="0" sldId="258"/>
            <ac:picMk id="3" creationId="{EAE2B0B1-DBC1-5F42-BFCA-AD275C0A5C78}"/>
          </ac:picMkLst>
        </pc:picChg>
        <pc:picChg chg="add del">
          <ac:chgData name="frederic flaceliere" userId="f8f178230275b0ad" providerId="LiveId" clId="{869B2FCC-1618-9040-A4CC-D5D3DBD10299}" dt="2019-01-12T13:43:08.202" v="8250" actId="478"/>
          <ac:picMkLst>
            <pc:docMk/>
            <pc:sldMk cId="0" sldId="258"/>
            <ac:picMk id="879" creationId="{00000000-0000-0000-0000-000000000000}"/>
          </ac:picMkLst>
        </pc:picChg>
      </pc:sldChg>
      <pc:sldChg chg="addSp delSp modSp ord modTransition modAnim">
        <pc:chgData name="frederic flaceliere" userId="f8f178230275b0ad" providerId="LiveId" clId="{869B2FCC-1618-9040-A4CC-D5D3DBD10299}" dt="2019-01-12T13:11:55.220" v="8162"/>
        <pc:sldMkLst>
          <pc:docMk/>
          <pc:sldMk cId="0" sldId="259"/>
        </pc:sldMkLst>
        <pc:spChg chg="add mod">
          <ac:chgData name="frederic flaceliere" userId="f8f178230275b0ad" providerId="LiveId" clId="{869B2FCC-1618-9040-A4CC-D5D3DBD10299}" dt="2019-01-11T18:34:10.497" v="7922" actId="20577"/>
          <ac:spMkLst>
            <pc:docMk/>
            <pc:sldMk cId="0" sldId="259"/>
            <ac:spMk id="2" creationId="{4422310A-8C7B-E04B-9C69-6EE21C1AA495}"/>
          </ac:spMkLst>
        </pc:spChg>
        <pc:spChg chg="add mod">
          <ac:chgData name="frederic flaceliere" userId="f8f178230275b0ad" providerId="LiveId" clId="{869B2FCC-1618-9040-A4CC-D5D3DBD10299}" dt="2019-01-11T18:34:47.125" v="7949" actId="20577"/>
          <ac:spMkLst>
            <pc:docMk/>
            <pc:sldMk cId="0" sldId="259"/>
            <ac:spMk id="5" creationId="{D4C95683-889F-4641-B4E6-2F228B9FB3BB}"/>
          </ac:spMkLst>
        </pc:spChg>
        <pc:spChg chg="add mod">
          <ac:chgData name="frederic flaceliere" userId="f8f178230275b0ad" providerId="LiveId" clId="{869B2FCC-1618-9040-A4CC-D5D3DBD10299}" dt="2019-01-11T14:25:46.455" v="128" actId="571"/>
          <ac:spMkLst>
            <pc:docMk/>
            <pc:sldMk cId="0" sldId="259"/>
            <ac:spMk id="13" creationId="{9A788483-8E13-EC45-840F-9EB93756C4F2}"/>
          </ac:spMkLst>
        </pc:spChg>
        <pc:spChg chg="add mod">
          <ac:chgData name="frederic flaceliere" userId="f8f178230275b0ad" providerId="LiveId" clId="{869B2FCC-1618-9040-A4CC-D5D3DBD10299}" dt="2019-01-11T17:55:49.244" v="7708" actId="20577"/>
          <ac:spMkLst>
            <pc:docMk/>
            <pc:sldMk cId="0" sldId="259"/>
            <ac:spMk id="19" creationId="{9A0E49FF-2F96-4D48-AC77-88DAF3F3D902}"/>
          </ac:spMkLst>
        </pc:spChg>
        <pc:spChg chg="mod">
          <ac:chgData name="frederic flaceliere" userId="f8f178230275b0ad" providerId="LiveId" clId="{869B2FCC-1618-9040-A4CC-D5D3DBD10299}" dt="2019-01-11T18:00:16.340" v="7810" actId="1076"/>
          <ac:spMkLst>
            <pc:docMk/>
            <pc:sldMk cId="0" sldId="259"/>
            <ac:spMk id="895" creationId="{00000000-0000-0000-0000-000000000000}"/>
          </ac:spMkLst>
        </pc:spChg>
        <pc:spChg chg="del">
          <ac:chgData name="frederic flaceliere" userId="f8f178230275b0ad" providerId="LiveId" clId="{869B2FCC-1618-9040-A4CC-D5D3DBD10299}" dt="2019-01-11T14:26:24.040" v="137" actId="478"/>
          <ac:spMkLst>
            <pc:docMk/>
            <pc:sldMk cId="0" sldId="259"/>
            <ac:spMk id="899" creationId="{00000000-0000-0000-0000-000000000000}"/>
          </ac:spMkLst>
        </pc:spChg>
        <pc:spChg chg="mod">
          <ac:chgData name="frederic flaceliere" userId="f8f178230275b0ad" providerId="LiveId" clId="{869B2FCC-1618-9040-A4CC-D5D3DBD10299}" dt="2019-01-11T18:31:00.936" v="7918" actId="20577"/>
          <ac:spMkLst>
            <pc:docMk/>
            <pc:sldMk cId="0" sldId="259"/>
            <ac:spMk id="900" creationId="{00000000-0000-0000-0000-000000000000}"/>
          </ac:spMkLst>
        </pc:spChg>
        <pc:spChg chg="del mod">
          <ac:chgData name="frederic flaceliere" userId="f8f178230275b0ad" providerId="LiveId" clId="{869B2FCC-1618-9040-A4CC-D5D3DBD10299}" dt="2019-01-11T16:31:40.604" v="5295" actId="478"/>
          <ac:spMkLst>
            <pc:docMk/>
            <pc:sldMk cId="0" sldId="259"/>
            <ac:spMk id="901" creationId="{00000000-0000-0000-0000-000000000000}"/>
          </ac:spMkLst>
        </pc:spChg>
        <pc:spChg chg="mod">
          <ac:chgData name="frederic flaceliere" userId="f8f178230275b0ad" providerId="LiveId" clId="{869B2FCC-1618-9040-A4CC-D5D3DBD10299}" dt="2019-01-11T17:39:11.085" v="7545" actId="207"/>
          <ac:spMkLst>
            <pc:docMk/>
            <pc:sldMk cId="0" sldId="259"/>
            <ac:spMk id="902" creationId="{00000000-0000-0000-0000-000000000000}"/>
          </ac:spMkLst>
        </pc:spChg>
        <pc:spChg chg="mod">
          <ac:chgData name="frederic flaceliere" userId="f8f178230275b0ad" providerId="LiveId" clId="{869B2FCC-1618-9040-A4CC-D5D3DBD10299}" dt="2019-01-11T18:34:39.656" v="7946" actId="20577"/>
          <ac:spMkLst>
            <pc:docMk/>
            <pc:sldMk cId="0" sldId="259"/>
            <ac:spMk id="903" creationId="{00000000-0000-0000-0000-000000000000}"/>
          </ac:spMkLst>
        </pc:spChg>
        <pc:spChg chg="del mod">
          <ac:chgData name="frederic flaceliere" userId="f8f178230275b0ad" providerId="LiveId" clId="{869B2FCC-1618-9040-A4CC-D5D3DBD10299}" dt="2019-01-11T16:31:27.118" v="5291" actId="478"/>
          <ac:spMkLst>
            <pc:docMk/>
            <pc:sldMk cId="0" sldId="259"/>
            <ac:spMk id="904" creationId="{00000000-0000-0000-0000-000000000000}"/>
          </ac:spMkLst>
        </pc:spChg>
        <pc:spChg chg="del">
          <ac:chgData name="frederic flaceliere" userId="f8f178230275b0ad" providerId="LiveId" clId="{869B2FCC-1618-9040-A4CC-D5D3DBD10299}" dt="2019-01-11T16:31:31.138" v="5294" actId="478"/>
          <ac:spMkLst>
            <pc:docMk/>
            <pc:sldMk cId="0" sldId="259"/>
            <ac:spMk id="905" creationId="{00000000-0000-0000-0000-000000000000}"/>
          </ac:spMkLst>
        </pc:spChg>
        <pc:picChg chg="mod">
          <ac:chgData name="frederic flaceliere" userId="f8f178230275b0ad" providerId="LiveId" clId="{869B2FCC-1618-9040-A4CC-D5D3DBD10299}" dt="2019-01-11T16:57:36.876" v="6714" actId="1036"/>
          <ac:picMkLst>
            <pc:docMk/>
            <pc:sldMk cId="0" sldId="259"/>
            <ac:picMk id="897" creationId="{00000000-0000-0000-0000-000000000000}"/>
          </ac:picMkLst>
        </pc:picChg>
        <pc:cxnChg chg="add mod">
          <ac:chgData name="frederic flaceliere" userId="f8f178230275b0ad" providerId="LiveId" clId="{869B2FCC-1618-9040-A4CC-D5D3DBD10299}" dt="2019-01-11T16:57:49.101" v="6739" actId="1036"/>
          <ac:cxnSpMkLst>
            <pc:docMk/>
            <pc:sldMk cId="0" sldId="259"/>
            <ac:cxnSpMk id="4" creationId="{661A0802-84E1-9840-B49D-E53F62FF9FE1}"/>
          </ac:cxnSpMkLst>
        </pc:cxnChg>
        <pc:cxnChg chg="add mod">
          <ac:chgData name="frederic flaceliere" userId="f8f178230275b0ad" providerId="LiveId" clId="{869B2FCC-1618-9040-A4CC-D5D3DBD10299}" dt="2019-01-11T16:57:49.101" v="6739" actId="1036"/>
          <ac:cxnSpMkLst>
            <pc:docMk/>
            <pc:sldMk cId="0" sldId="259"/>
            <ac:cxnSpMk id="17" creationId="{E1DA7757-B0EC-5340-A7C6-A59BF7A8836F}"/>
          </ac:cxnSpMkLst>
        </pc:cxnChg>
      </pc:sldChg>
      <pc:sldChg chg="addSp delSp modSp ord modTransition">
        <pc:chgData name="frederic flaceliere" userId="f8f178230275b0ad" providerId="LiveId" clId="{869B2FCC-1618-9040-A4CC-D5D3DBD10299}" dt="2019-01-12T12:53:21.663" v="7990"/>
        <pc:sldMkLst>
          <pc:docMk/>
          <pc:sldMk cId="0" sldId="260"/>
        </pc:sldMkLst>
        <pc:spChg chg="mod">
          <ac:chgData name="frederic flaceliere" userId="f8f178230275b0ad" providerId="LiveId" clId="{869B2FCC-1618-9040-A4CC-D5D3DBD10299}" dt="2019-01-11T17:37:52.664" v="7513" actId="207"/>
          <ac:spMkLst>
            <pc:docMk/>
            <pc:sldMk cId="0" sldId="260"/>
            <ac:spMk id="911" creationId="{00000000-0000-0000-0000-000000000000}"/>
          </ac:spMkLst>
        </pc:spChg>
        <pc:spChg chg="del">
          <ac:chgData name="frederic flaceliere" userId="f8f178230275b0ad" providerId="LiveId" clId="{869B2FCC-1618-9040-A4CC-D5D3DBD10299}" dt="2019-01-11T14:29:40.459" v="200" actId="478"/>
          <ac:spMkLst>
            <pc:docMk/>
            <pc:sldMk cId="0" sldId="260"/>
            <ac:spMk id="912" creationId="{00000000-0000-0000-0000-000000000000}"/>
          </ac:spMkLst>
        </pc:spChg>
        <pc:spChg chg="del">
          <ac:chgData name="frederic flaceliere" userId="f8f178230275b0ad" providerId="LiveId" clId="{869B2FCC-1618-9040-A4CC-D5D3DBD10299}" dt="2019-01-11T14:29:39.314" v="199" actId="478"/>
          <ac:spMkLst>
            <pc:docMk/>
            <pc:sldMk cId="0" sldId="260"/>
            <ac:spMk id="913" creationId="{00000000-0000-0000-0000-000000000000}"/>
          </ac:spMkLst>
        </pc:spChg>
        <pc:spChg chg="mod">
          <ac:chgData name="frederic flaceliere" userId="f8f178230275b0ad" providerId="LiveId" clId="{869B2FCC-1618-9040-A4CC-D5D3DBD10299}" dt="2019-01-11T17:37:03.815" v="7504" actId="207"/>
          <ac:spMkLst>
            <pc:docMk/>
            <pc:sldMk cId="0" sldId="260"/>
            <ac:spMk id="914" creationId="{00000000-0000-0000-0000-000000000000}"/>
          </ac:spMkLst>
        </pc:spChg>
        <pc:spChg chg="del mod">
          <ac:chgData name="frederic flaceliere" userId="f8f178230275b0ad" providerId="LiveId" clId="{869B2FCC-1618-9040-A4CC-D5D3DBD10299}" dt="2019-01-11T14:29:38.025" v="198" actId="478"/>
          <ac:spMkLst>
            <pc:docMk/>
            <pc:sldMk cId="0" sldId="260"/>
            <ac:spMk id="915" creationId="{00000000-0000-0000-0000-000000000000}"/>
          </ac:spMkLst>
        </pc:spChg>
        <pc:spChg chg="del">
          <ac:chgData name="frederic flaceliere" userId="f8f178230275b0ad" providerId="LiveId" clId="{869B2FCC-1618-9040-A4CC-D5D3DBD10299}" dt="2019-01-11T14:29:36.599" v="196" actId="478"/>
          <ac:spMkLst>
            <pc:docMk/>
            <pc:sldMk cId="0" sldId="260"/>
            <ac:spMk id="916" creationId="{00000000-0000-0000-0000-000000000000}"/>
          </ac:spMkLst>
        </pc:spChg>
        <pc:spChg chg="del">
          <ac:chgData name="frederic flaceliere" userId="f8f178230275b0ad" providerId="LiveId" clId="{869B2FCC-1618-9040-A4CC-D5D3DBD10299}" dt="2019-01-11T14:30:09.315" v="205" actId="478"/>
          <ac:spMkLst>
            <pc:docMk/>
            <pc:sldMk cId="0" sldId="260"/>
            <ac:spMk id="917" creationId="{00000000-0000-0000-0000-000000000000}"/>
          </ac:spMkLst>
        </pc:spChg>
        <pc:picChg chg="add del mod">
          <ac:chgData name="frederic flaceliere" userId="f8f178230275b0ad" providerId="LiveId" clId="{869B2FCC-1618-9040-A4CC-D5D3DBD10299}" dt="2019-01-11T17:34:09.311" v="7484" actId="478"/>
          <ac:picMkLst>
            <pc:docMk/>
            <pc:sldMk cId="0" sldId="260"/>
            <ac:picMk id="3" creationId="{38751E33-E716-EE4E-BDEC-0E4CEB5830AE}"/>
          </ac:picMkLst>
        </pc:picChg>
        <pc:picChg chg="add mod">
          <ac:chgData name="frederic flaceliere" userId="f8f178230275b0ad" providerId="LiveId" clId="{869B2FCC-1618-9040-A4CC-D5D3DBD10299}" dt="2019-01-11T17:35:54.352" v="7496" actId="1076"/>
          <ac:picMkLst>
            <pc:docMk/>
            <pc:sldMk cId="0" sldId="260"/>
            <ac:picMk id="5" creationId="{86B1498A-254C-6745-BC5E-A5A6FC9B46A0}"/>
          </ac:picMkLst>
        </pc:picChg>
        <pc:picChg chg="add mod">
          <ac:chgData name="frederic flaceliere" userId="f8f178230275b0ad" providerId="LiveId" clId="{869B2FCC-1618-9040-A4CC-D5D3DBD10299}" dt="2019-01-11T14:30:26.611" v="209" actId="1076"/>
          <ac:picMkLst>
            <pc:docMk/>
            <pc:sldMk cId="0" sldId="260"/>
            <ac:picMk id="13" creationId="{F8F3929C-780D-E142-8E61-8DACCE9ECDA8}"/>
          </ac:picMkLst>
        </pc:picChg>
        <pc:picChg chg="del">
          <ac:chgData name="frederic flaceliere" userId="f8f178230275b0ad" providerId="LiveId" clId="{869B2FCC-1618-9040-A4CC-D5D3DBD10299}" dt="2019-01-11T17:35:03.764" v="7488" actId="478"/>
          <ac:picMkLst>
            <pc:docMk/>
            <pc:sldMk cId="0" sldId="260"/>
            <ac:picMk id="909" creationId="{00000000-0000-0000-0000-000000000000}"/>
          </ac:picMkLst>
        </pc:picChg>
      </pc:sldChg>
      <pc:sldChg chg="addSp delSp modSp ord modTransition modAnim">
        <pc:chgData name="frederic flaceliere" userId="f8f178230275b0ad" providerId="LiveId" clId="{869B2FCC-1618-9040-A4CC-D5D3DBD10299}" dt="2019-01-12T13:02:35.133" v="8051"/>
        <pc:sldMkLst>
          <pc:docMk/>
          <pc:sldMk cId="0" sldId="262"/>
        </pc:sldMkLst>
        <pc:spChg chg="add del mod">
          <ac:chgData name="frederic flaceliere" userId="f8f178230275b0ad" providerId="LiveId" clId="{869B2FCC-1618-9040-A4CC-D5D3DBD10299}" dt="2019-01-11T16:02:43.203" v="3848" actId="478"/>
          <ac:spMkLst>
            <pc:docMk/>
            <pc:sldMk cId="0" sldId="262"/>
            <ac:spMk id="2" creationId="{2570C36C-5373-0743-A5CA-CE8C38057047}"/>
          </ac:spMkLst>
        </pc:spChg>
        <pc:spChg chg="add mod">
          <ac:chgData name="frederic flaceliere" userId="f8f178230275b0ad" providerId="LiveId" clId="{869B2FCC-1618-9040-A4CC-D5D3DBD10299}" dt="2019-01-11T17:55:16.199" v="7686" actId="20577"/>
          <ac:spMkLst>
            <pc:docMk/>
            <pc:sldMk cId="0" sldId="262"/>
            <ac:spMk id="27" creationId="{AB2B12A1-CE9F-4046-9CF2-8FB9B5526901}"/>
          </ac:spMkLst>
        </pc:spChg>
        <pc:spChg chg="mod">
          <ac:chgData name="frederic flaceliere" userId="f8f178230275b0ad" providerId="LiveId" clId="{869B2FCC-1618-9040-A4CC-D5D3DBD10299}" dt="2019-01-11T15:10:21.139" v="1957" actId="1076"/>
          <ac:spMkLst>
            <pc:docMk/>
            <pc:sldMk cId="0" sldId="262"/>
            <ac:spMk id="931" creationId="{00000000-0000-0000-0000-000000000000}"/>
          </ac:spMkLst>
        </pc:spChg>
        <pc:spChg chg="del">
          <ac:chgData name="frederic flaceliere" userId="f8f178230275b0ad" providerId="LiveId" clId="{869B2FCC-1618-9040-A4CC-D5D3DBD10299}" dt="2019-01-11T16:02:43.203" v="3848" actId="478"/>
          <ac:spMkLst>
            <pc:docMk/>
            <pc:sldMk cId="0" sldId="262"/>
            <ac:spMk id="936" creationId="{00000000-0000-0000-0000-000000000000}"/>
          </ac:spMkLst>
        </pc:spChg>
        <pc:spChg chg="del">
          <ac:chgData name="frederic flaceliere" userId="f8f178230275b0ad" providerId="LiveId" clId="{869B2FCC-1618-9040-A4CC-D5D3DBD10299}" dt="2019-01-11T16:02:43.203" v="3848" actId="478"/>
          <ac:spMkLst>
            <pc:docMk/>
            <pc:sldMk cId="0" sldId="262"/>
            <ac:spMk id="937" creationId="{00000000-0000-0000-0000-000000000000}"/>
          </ac:spMkLst>
        </pc:spChg>
        <pc:spChg chg="del">
          <ac:chgData name="frederic flaceliere" userId="f8f178230275b0ad" providerId="LiveId" clId="{869B2FCC-1618-9040-A4CC-D5D3DBD10299}" dt="2019-01-11T16:02:43.203" v="3848" actId="478"/>
          <ac:spMkLst>
            <pc:docMk/>
            <pc:sldMk cId="0" sldId="262"/>
            <ac:spMk id="938" creationId="{00000000-0000-0000-0000-000000000000}"/>
          </ac:spMkLst>
        </pc:spChg>
        <pc:spChg chg="mod">
          <ac:chgData name="frederic flaceliere" userId="f8f178230275b0ad" providerId="LiveId" clId="{869B2FCC-1618-9040-A4CC-D5D3DBD10299}" dt="2019-01-11T17:38:26.944" v="7517" actId="207"/>
          <ac:spMkLst>
            <pc:docMk/>
            <pc:sldMk cId="0" sldId="262"/>
            <ac:spMk id="939" creationId="{00000000-0000-0000-0000-000000000000}"/>
          </ac:spMkLst>
        </pc:spChg>
        <pc:spChg chg="del mod">
          <ac:chgData name="frederic flaceliere" userId="f8f178230275b0ad" providerId="LiveId" clId="{869B2FCC-1618-9040-A4CC-D5D3DBD10299}" dt="2019-01-11T16:02:43.203" v="3848" actId="478"/>
          <ac:spMkLst>
            <pc:docMk/>
            <pc:sldMk cId="0" sldId="262"/>
            <ac:spMk id="940" creationId="{00000000-0000-0000-0000-000000000000}"/>
          </ac:spMkLst>
        </pc:spChg>
        <pc:spChg chg="del mod">
          <ac:chgData name="frederic flaceliere" userId="f8f178230275b0ad" providerId="LiveId" clId="{869B2FCC-1618-9040-A4CC-D5D3DBD10299}" dt="2019-01-11T16:02:43.203" v="3848" actId="478"/>
          <ac:spMkLst>
            <pc:docMk/>
            <pc:sldMk cId="0" sldId="262"/>
            <ac:spMk id="941" creationId="{00000000-0000-0000-0000-000000000000}"/>
          </ac:spMkLst>
        </pc:spChg>
        <pc:spChg chg="del mod">
          <ac:chgData name="frederic flaceliere" userId="f8f178230275b0ad" providerId="LiveId" clId="{869B2FCC-1618-9040-A4CC-D5D3DBD10299}" dt="2019-01-11T16:02:43.203" v="3848" actId="478"/>
          <ac:spMkLst>
            <pc:docMk/>
            <pc:sldMk cId="0" sldId="262"/>
            <ac:spMk id="942" creationId="{00000000-0000-0000-0000-000000000000}"/>
          </ac:spMkLst>
        </pc:spChg>
        <pc:spChg chg="del mod">
          <ac:chgData name="frederic flaceliere" userId="f8f178230275b0ad" providerId="LiveId" clId="{869B2FCC-1618-9040-A4CC-D5D3DBD10299}" dt="2019-01-11T16:02:43.203" v="3848" actId="478"/>
          <ac:spMkLst>
            <pc:docMk/>
            <pc:sldMk cId="0" sldId="262"/>
            <ac:spMk id="943" creationId="{00000000-0000-0000-0000-000000000000}"/>
          </ac:spMkLst>
        </pc:spChg>
        <pc:spChg chg="del mod">
          <ac:chgData name="frederic flaceliere" userId="f8f178230275b0ad" providerId="LiveId" clId="{869B2FCC-1618-9040-A4CC-D5D3DBD10299}" dt="2019-01-11T16:02:43.203" v="3848" actId="478"/>
          <ac:spMkLst>
            <pc:docMk/>
            <pc:sldMk cId="0" sldId="262"/>
            <ac:spMk id="944" creationId="{00000000-0000-0000-0000-000000000000}"/>
          </ac:spMkLst>
        </pc:spChg>
        <pc:spChg chg="del mod">
          <ac:chgData name="frederic flaceliere" userId="f8f178230275b0ad" providerId="LiveId" clId="{869B2FCC-1618-9040-A4CC-D5D3DBD10299}" dt="2019-01-11T16:02:43.203" v="3848" actId="478"/>
          <ac:spMkLst>
            <pc:docMk/>
            <pc:sldMk cId="0" sldId="262"/>
            <ac:spMk id="945" creationId="{00000000-0000-0000-0000-000000000000}"/>
          </ac:spMkLst>
        </pc:spChg>
        <pc:spChg chg="del mod">
          <ac:chgData name="frederic flaceliere" userId="f8f178230275b0ad" providerId="LiveId" clId="{869B2FCC-1618-9040-A4CC-D5D3DBD10299}" dt="2019-01-11T16:02:43.203" v="3848" actId="478"/>
          <ac:spMkLst>
            <pc:docMk/>
            <pc:sldMk cId="0" sldId="262"/>
            <ac:spMk id="946" creationId="{00000000-0000-0000-0000-000000000000}"/>
          </ac:spMkLst>
        </pc:spChg>
        <pc:spChg chg="del">
          <ac:chgData name="frederic flaceliere" userId="f8f178230275b0ad" providerId="LiveId" clId="{869B2FCC-1618-9040-A4CC-D5D3DBD10299}" dt="2019-01-11T16:02:43.203" v="3848" actId="478"/>
          <ac:spMkLst>
            <pc:docMk/>
            <pc:sldMk cId="0" sldId="262"/>
            <ac:spMk id="947" creationId="{00000000-0000-0000-0000-000000000000}"/>
          </ac:spMkLst>
        </pc:spChg>
        <pc:spChg chg="del mod">
          <ac:chgData name="frederic flaceliere" userId="f8f178230275b0ad" providerId="LiveId" clId="{869B2FCC-1618-9040-A4CC-D5D3DBD10299}" dt="2019-01-11T16:02:43.203" v="3848" actId="478"/>
          <ac:spMkLst>
            <pc:docMk/>
            <pc:sldMk cId="0" sldId="262"/>
            <ac:spMk id="948" creationId="{00000000-0000-0000-0000-000000000000}"/>
          </ac:spMkLst>
        </pc:spChg>
        <pc:spChg chg="add del">
          <ac:chgData name="frederic flaceliere" userId="f8f178230275b0ad" providerId="LiveId" clId="{869B2FCC-1618-9040-A4CC-D5D3DBD10299}" dt="2019-01-11T16:02:43.203" v="3848" actId="478"/>
          <ac:spMkLst>
            <pc:docMk/>
            <pc:sldMk cId="0" sldId="262"/>
            <ac:spMk id="949" creationId="{00000000-0000-0000-0000-000000000000}"/>
          </ac:spMkLst>
        </pc:spChg>
        <pc:spChg chg="del">
          <ac:chgData name="frederic flaceliere" userId="f8f178230275b0ad" providerId="LiveId" clId="{869B2FCC-1618-9040-A4CC-D5D3DBD10299}" dt="2019-01-11T16:02:43.203" v="3848" actId="478"/>
          <ac:spMkLst>
            <pc:docMk/>
            <pc:sldMk cId="0" sldId="262"/>
            <ac:spMk id="950" creationId="{00000000-0000-0000-0000-000000000000}"/>
          </ac:spMkLst>
        </pc:spChg>
        <pc:spChg chg="del">
          <ac:chgData name="frederic flaceliere" userId="f8f178230275b0ad" providerId="LiveId" clId="{869B2FCC-1618-9040-A4CC-D5D3DBD10299}" dt="2019-01-11T16:02:43.203" v="3848" actId="478"/>
          <ac:spMkLst>
            <pc:docMk/>
            <pc:sldMk cId="0" sldId="262"/>
            <ac:spMk id="951" creationId="{00000000-0000-0000-0000-000000000000}"/>
          </ac:spMkLst>
        </pc:spChg>
        <pc:spChg chg="del">
          <ac:chgData name="frederic flaceliere" userId="f8f178230275b0ad" providerId="LiveId" clId="{869B2FCC-1618-9040-A4CC-D5D3DBD10299}" dt="2019-01-11T15:09:50.728" v="1923" actId="478"/>
          <ac:spMkLst>
            <pc:docMk/>
            <pc:sldMk cId="0" sldId="262"/>
            <ac:spMk id="952" creationId="{00000000-0000-0000-0000-000000000000}"/>
          </ac:spMkLst>
        </pc:spChg>
        <pc:picChg chg="add del mod">
          <ac:chgData name="frederic flaceliere" userId="f8f178230275b0ad" providerId="LiveId" clId="{869B2FCC-1618-9040-A4CC-D5D3DBD10299}" dt="2019-01-11T16:02:38.264" v="3847"/>
          <ac:picMkLst>
            <pc:docMk/>
            <pc:sldMk cId="0" sldId="262"/>
            <ac:picMk id="25" creationId="{50E35C00-8581-F24C-A071-EB199F3B7617}"/>
          </ac:picMkLst>
        </pc:picChg>
        <pc:picChg chg="add mod">
          <ac:chgData name="frederic flaceliere" userId="f8f178230275b0ad" providerId="LiveId" clId="{869B2FCC-1618-9040-A4CC-D5D3DBD10299}" dt="2019-01-11T16:02:52.235" v="3852" actId="1076"/>
          <ac:picMkLst>
            <pc:docMk/>
            <pc:sldMk cId="0" sldId="262"/>
            <ac:picMk id="26" creationId="{7E9B7A45-C475-C04A-BF85-F477DA224749}"/>
          </ac:picMkLst>
        </pc:picChg>
        <pc:picChg chg="del">
          <ac:chgData name="frederic flaceliere" userId="f8f178230275b0ad" providerId="LiveId" clId="{869B2FCC-1618-9040-A4CC-D5D3DBD10299}" dt="2019-01-11T16:02:43.203" v="3848" actId="478"/>
          <ac:picMkLst>
            <pc:docMk/>
            <pc:sldMk cId="0" sldId="262"/>
            <ac:picMk id="933" creationId="{00000000-0000-0000-0000-000000000000}"/>
          </ac:picMkLst>
        </pc:picChg>
        <pc:picChg chg="del">
          <ac:chgData name="frederic flaceliere" userId="f8f178230275b0ad" providerId="LiveId" clId="{869B2FCC-1618-9040-A4CC-D5D3DBD10299}" dt="2019-01-11T16:02:43.203" v="3848" actId="478"/>
          <ac:picMkLst>
            <pc:docMk/>
            <pc:sldMk cId="0" sldId="262"/>
            <ac:picMk id="934" creationId="{00000000-0000-0000-0000-000000000000}"/>
          </ac:picMkLst>
        </pc:picChg>
        <pc:picChg chg="del">
          <ac:chgData name="frederic flaceliere" userId="f8f178230275b0ad" providerId="LiveId" clId="{869B2FCC-1618-9040-A4CC-D5D3DBD10299}" dt="2019-01-11T16:02:43.203" v="3848" actId="478"/>
          <ac:picMkLst>
            <pc:docMk/>
            <pc:sldMk cId="0" sldId="262"/>
            <ac:picMk id="935" creationId="{00000000-0000-0000-0000-000000000000}"/>
          </ac:picMkLst>
        </pc:picChg>
      </pc:sldChg>
      <pc:sldChg chg="addSp delSp modSp ord modTransition modAnim modNotesTx">
        <pc:chgData name="frederic flaceliere" userId="f8f178230275b0ad" providerId="LiveId" clId="{869B2FCC-1618-9040-A4CC-D5D3DBD10299}" dt="2019-01-12T13:04:52.891" v="8074"/>
        <pc:sldMkLst>
          <pc:docMk/>
          <pc:sldMk cId="0" sldId="263"/>
        </pc:sldMkLst>
        <pc:spChg chg="add mod">
          <ac:chgData name="frederic flaceliere" userId="f8f178230275b0ad" providerId="LiveId" clId="{869B2FCC-1618-9040-A4CC-D5D3DBD10299}" dt="2019-01-11T17:55:10.999" v="7683" actId="20577"/>
          <ac:spMkLst>
            <pc:docMk/>
            <pc:sldMk cId="0" sldId="263"/>
            <ac:spMk id="22" creationId="{B6F9500D-9863-FE44-AC99-2BC7C26D6CA9}"/>
          </ac:spMkLst>
        </pc:spChg>
        <pc:spChg chg="mod">
          <ac:chgData name="frederic flaceliere" userId="f8f178230275b0ad" providerId="LiveId" clId="{869B2FCC-1618-9040-A4CC-D5D3DBD10299}" dt="2019-01-12T13:03:35.167" v="8058" actId="1076"/>
          <ac:spMkLst>
            <pc:docMk/>
            <pc:sldMk cId="0" sldId="263"/>
            <ac:spMk id="954" creationId="{00000000-0000-0000-0000-000000000000}"/>
          </ac:spMkLst>
        </pc:spChg>
        <pc:spChg chg="mod">
          <ac:chgData name="frederic flaceliere" userId="f8f178230275b0ad" providerId="LiveId" clId="{869B2FCC-1618-9040-A4CC-D5D3DBD10299}" dt="2019-01-11T15:00:12.201" v="1419" actId="1076"/>
          <ac:spMkLst>
            <pc:docMk/>
            <pc:sldMk cId="0" sldId="263"/>
            <ac:spMk id="959" creationId="{00000000-0000-0000-0000-000000000000}"/>
          </ac:spMkLst>
        </pc:spChg>
        <pc:spChg chg="mod">
          <ac:chgData name="frederic flaceliere" userId="f8f178230275b0ad" providerId="LiveId" clId="{869B2FCC-1618-9040-A4CC-D5D3DBD10299}" dt="2019-01-11T17:38:11.634" v="7515" actId="1076"/>
          <ac:spMkLst>
            <pc:docMk/>
            <pc:sldMk cId="0" sldId="263"/>
            <ac:spMk id="964" creationId="{00000000-0000-0000-0000-000000000000}"/>
          </ac:spMkLst>
        </pc:spChg>
        <pc:spChg chg="mod">
          <ac:chgData name="frederic flaceliere" userId="f8f178230275b0ad" providerId="LiveId" clId="{869B2FCC-1618-9040-A4CC-D5D3DBD10299}" dt="2019-01-11T18:19:09.469" v="7843" actId="20577"/>
          <ac:spMkLst>
            <pc:docMk/>
            <pc:sldMk cId="0" sldId="263"/>
            <ac:spMk id="965" creationId="{00000000-0000-0000-0000-000000000000}"/>
          </ac:spMkLst>
        </pc:spChg>
        <pc:spChg chg="mod">
          <ac:chgData name="frederic flaceliere" userId="f8f178230275b0ad" providerId="LiveId" clId="{869B2FCC-1618-9040-A4CC-D5D3DBD10299}" dt="2019-01-11T14:47:37.284" v="1117" actId="20577"/>
          <ac:spMkLst>
            <pc:docMk/>
            <pc:sldMk cId="0" sldId="263"/>
            <ac:spMk id="966" creationId="{00000000-0000-0000-0000-000000000000}"/>
          </ac:spMkLst>
        </pc:spChg>
        <pc:spChg chg="mod">
          <ac:chgData name="frederic flaceliere" userId="f8f178230275b0ad" providerId="LiveId" clId="{869B2FCC-1618-9040-A4CC-D5D3DBD10299}" dt="2019-01-11T18:19:30.154" v="7844" actId="20577"/>
          <ac:spMkLst>
            <pc:docMk/>
            <pc:sldMk cId="0" sldId="263"/>
            <ac:spMk id="967" creationId="{00000000-0000-0000-0000-000000000000}"/>
          </ac:spMkLst>
        </pc:spChg>
        <pc:spChg chg="mod">
          <ac:chgData name="frederic flaceliere" userId="f8f178230275b0ad" providerId="LiveId" clId="{869B2FCC-1618-9040-A4CC-D5D3DBD10299}" dt="2019-01-11T14:51:12.162" v="1185" actId="1076"/>
          <ac:spMkLst>
            <pc:docMk/>
            <pc:sldMk cId="0" sldId="263"/>
            <ac:spMk id="968" creationId="{00000000-0000-0000-0000-000000000000}"/>
          </ac:spMkLst>
        </pc:spChg>
        <pc:spChg chg="mod">
          <ac:chgData name="frederic flaceliere" userId="f8f178230275b0ad" providerId="LiveId" clId="{869B2FCC-1618-9040-A4CC-D5D3DBD10299}" dt="2019-01-11T18:21:37.120" v="7853" actId="207"/>
          <ac:spMkLst>
            <pc:docMk/>
            <pc:sldMk cId="0" sldId="263"/>
            <ac:spMk id="969" creationId="{00000000-0000-0000-0000-000000000000}"/>
          </ac:spMkLst>
        </pc:spChg>
        <pc:spChg chg="mod">
          <ac:chgData name="frederic flaceliere" userId="f8f178230275b0ad" providerId="LiveId" clId="{869B2FCC-1618-9040-A4CC-D5D3DBD10299}" dt="2019-01-11T15:40:36.485" v="3035" actId="1076"/>
          <ac:spMkLst>
            <pc:docMk/>
            <pc:sldMk cId="0" sldId="263"/>
            <ac:spMk id="970" creationId="{00000000-0000-0000-0000-000000000000}"/>
          </ac:spMkLst>
        </pc:spChg>
        <pc:spChg chg="mod">
          <ac:chgData name="frederic flaceliere" userId="f8f178230275b0ad" providerId="LiveId" clId="{869B2FCC-1618-9040-A4CC-D5D3DBD10299}" dt="2019-01-11T18:22:02.457" v="7856" actId="20577"/>
          <ac:spMkLst>
            <pc:docMk/>
            <pc:sldMk cId="0" sldId="263"/>
            <ac:spMk id="971" creationId="{00000000-0000-0000-0000-000000000000}"/>
          </ac:spMkLst>
        </pc:spChg>
        <pc:spChg chg="mod">
          <ac:chgData name="frederic flaceliere" userId="f8f178230275b0ad" providerId="LiveId" clId="{869B2FCC-1618-9040-A4CC-D5D3DBD10299}" dt="2019-01-11T17:38:05.903" v="7514" actId="207"/>
          <ac:spMkLst>
            <pc:docMk/>
            <pc:sldMk cId="0" sldId="263"/>
            <ac:spMk id="972" creationId="{00000000-0000-0000-0000-000000000000}"/>
          </ac:spMkLst>
        </pc:spChg>
        <pc:spChg chg="add del">
          <ac:chgData name="frederic flaceliere" userId="f8f178230275b0ad" providerId="LiveId" clId="{869B2FCC-1618-9040-A4CC-D5D3DBD10299}" dt="2019-01-11T15:01:16.476" v="1432" actId="478"/>
          <ac:spMkLst>
            <pc:docMk/>
            <pc:sldMk cId="0" sldId="263"/>
            <ac:spMk id="973" creationId="{00000000-0000-0000-0000-000000000000}"/>
          </ac:spMkLst>
        </pc:spChg>
      </pc:sldChg>
      <pc:sldChg chg="addSp delSp modSp ord modTransition modNotesTx">
        <pc:chgData name="frederic flaceliere" userId="f8f178230275b0ad" providerId="LiveId" clId="{869B2FCC-1618-9040-A4CC-D5D3DBD10299}" dt="2019-01-12T13:14:48.199" v="8201" actId="20577"/>
        <pc:sldMkLst>
          <pc:docMk/>
          <pc:sldMk cId="0" sldId="264"/>
        </pc:sldMkLst>
        <pc:spChg chg="add mod">
          <ac:chgData name="frederic flaceliere" userId="f8f178230275b0ad" providerId="LiveId" clId="{869B2FCC-1618-9040-A4CC-D5D3DBD10299}" dt="2019-01-11T18:37:28.366" v="7955" actId="20577"/>
          <ac:spMkLst>
            <pc:docMk/>
            <pc:sldMk cId="0" sldId="264"/>
            <ac:spMk id="2" creationId="{0E80CF9F-1AE7-D542-BA28-9BF37B334005}"/>
          </ac:spMkLst>
        </pc:spChg>
        <pc:spChg chg="add mod">
          <ac:chgData name="frederic flaceliere" userId="f8f178230275b0ad" providerId="LiveId" clId="{869B2FCC-1618-9040-A4CC-D5D3DBD10299}" dt="2019-01-11T18:41:21.333" v="7980" actId="20577"/>
          <ac:spMkLst>
            <pc:docMk/>
            <pc:sldMk cId="0" sldId="264"/>
            <ac:spMk id="27" creationId="{C22819EF-521D-9E44-B9E3-EC6B90FFF98B}"/>
          </ac:spMkLst>
        </pc:spChg>
        <pc:spChg chg="add mod">
          <ac:chgData name="frederic flaceliere" userId="f8f178230275b0ad" providerId="LiveId" clId="{869B2FCC-1618-9040-A4CC-D5D3DBD10299}" dt="2019-01-11T17:55:53.231" v="7712" actId="20577"/>
          <ac:spMkLst>
            <pc:docMk/>
            <pc:sldMk cId="0" sldId="264"/>
            <ac:spMk id="28" creationId="{9E458896-A3AB-4446-9450-F50721E37FA0}"/>
          </ac:spMkLst>
        </pc:spChg>
        <pc:spChg chg="mod">
          <ac:chgData name="frederic flaceliere" userId="f8f178230275b0ad" providerId="LiveId" clId="{869B2FCC-1618-9040-A4CC-D5D3DBD10299}" dt="2019-01-11T16:04:06.964" v="3860" actId="1076"/>
          <ac:spMkLst>
            <pc:docMk/>
            <pc:sldMk cId="0" sldId="264"/>
            <ac:spMk id="975" creationId="{00000000-0000-0000-0000-000000000000}"/>
          </ac:spMkLst>
        </pc:spChg>
        <pc:spChg chg="mod">
          <ac:chgData name="frederic flaceliere" userId="f8f178230275b0ad" providerId="LiveId" clId="{869B2FCC-1618-9040-A4CC-D5D3DBD10299}" dt="2019-01-11T17:39:14.571" v="7546" actId="207"/>
          <ac:spMkLst>
            <pc:docMk/>
            <pc:sldMk cId="0" sldId="264"/>
            <ac:spMk id="977" creationId="{00000000-0000-0000-0000-000000000000}"/>
          </ac:spMkLst>
        </pc:spChg>
        <pc:spChg chg="mod">
          <ac:chgData name="frederic flaceliere" userId="f8f178230275b0ad" providerId="LiveId" clId="{869B2FCC-1618-9040-A4CC-D5D3DBD10299}" dt="2019-01-11T17:39:16.304" v="7547" actId="207"/>
          <ac:spMkLst>
            <pc:docMk/>
            <pc:sldMk cId="0" sldId="264"/>
            <ac:spMk id="978" creationId="{00000000-0000-0000-0000-000000000000}"/>
          </ac:spMkLst>
        </pc:spChg>
        <pc:spChg chg="mod">
          <ac:chgData name="frederic flaceliere" userId="f8f178230275b0ad" providerId="LiveId" clId="{869B2FCC-1618-9040-A4CC-D5D3DBD10299}" dt="2019-01-11T17:14:55.069" v="7289" actId="1076"/>
          <ac:spMkLst>
            <pc:docMk/>
            <pc:sldMk cId="0" sldId="264"/>
            <ac:spMk id="985" creationId="{00000000-0000-0000-0000-000000000000}"/>
          </ac:spMkLst>
        </pc:spChg>
        <pc:spChg chg="mod">
          <ac:chgData name="frederic flaceliere" userId="f8f178230275b0ad" providerId="LiveId" clId="{869B2FCC-1618-9040-A4CC-D5D3DBD10299}" dt="2019-01-11T17:39:19.053" v="7548" actId="207"/>
          <ac:spMkLst>
            <pc:docMk/>
            <pc:sldMk cId="0" sldId="264"/>
            <ac:spMk id="986" creationId="{00000000-0000-0000-0000-000000000000}"/>
          </ac:spMkLst>
        </pc:spChg>
        <pc:spChg chg="mod">
          <ac:chgData name="frederic flaceliere" userId="f8f178230275b0ad" providerId="LiveId" clId="{869B2FCC-1618-9040-A4CC-D5D3DBD10299}" dt="2019-01-11T17:14:55.069" v="7289" actId="1076"/>
          <ac:spMkLst>
            <pc:docMk/>
            <pc:sldMk cId="0" sldId="264"/>
            <ac:spMk id="987" creationId="{00000000-0000-0000-0000-000000000000}"/>
          </ac:spMkLst>
        </pc:spChg>
        <pc:spChg chg="mod">
          <ac:chgData name="frederic flaceliere" userId="f8f178230275b0ad" providerId="LiveId" clId="{869B2FCC-1618-9040-A4CC-D5D3DBD10299}" dt="2019-01-11T17:39:23.213" v="7549" actId="207"/>
          <ac:spMkLst>
            <pc:docMk/>
            <pc:sldMk cId="0" sldId="264"/>
            <ac:spMk id="988" creationId="{00000000-0000-0000-0000-000000000000}"/>
          </ac:spMkLst>
        </pc:spChg>
        <pc:spChg chg="mod">
          <ac:chgData name="frederic flaceliere" userId="f8f178230275b0ad" providerId="LiveId" clId="{869B2FCC-1618-9040-A4CC-D5D3DBD10299}" dt="2019-01-11T17:14:55.069" v="7289" actId="1076"/>
          <ac:spMkLst>
            <pc:docMk/>
            <pc:sldMk cId="0" sldId="264"/>
            <ac:spMk id="989" creationId="{00000000-0000-0000-0000-000000000000}"/>
          </ac:spMkLst>
        </pc:spChg>
        <pc:spChg chg="del">
          <ac:chgData name="frederic flaceliere" userId="f8f178230275b0ad" providerId="LiveId" clId="{869B2FCC-1618-9040-A4CC-D5D3DBD10299}" dt="2019-01-11T15:44:35.525" v="3111" actId="478"/>
          <ac:spMkLst>
            <pc:docMk/>
            <pc:sldMk cId="0" sldId="264"/>
            <ac:spMk id="990" creationId="{00000000-0000-0000-0000-000000000000}"/>
          </ac:spMkLst>
        </pc:spChg>
        <pc:spChg chg="del">
          <ac:chgData name="frederic flaceliere" userId="f8f178230275b0ad" providerId="LiveId" clId="{869B2FCC-1618-9040-A4CC-D5D3DBD10299}" dt="2019-01-11T15:44:35.525" v="3111" actId="478"/>
          <ac:spMkLst>
            <pc:docMk/>
            <pc:sldMk cId="0" sldId="264"/>
            <ac:spMk id="991" creationId="{00000000-0000-0000-0000-000000000000}"/>
          </ac:spMkLst>
        </pc:spChg>
        <pc:spChg chg="del">
          <ac:chgData name="frederic flaceliere" userId="f8f178230275b0ad" providerId="LiveId" clId="{869B2FCC-1618-9040-A4CC-D5D3DBD10299}" dt="2019-01-11T15:44:35.525" v="3111" actId="478"/>
          <ac:spMkLst>
            <pc:docMk/>
            <pc:sldMk cId="0" sldId="264"/>
            <ac:spMk id="992" creationId="{00000000-0000-0000-0000-000000000000}"/>
          </ac:spMkLst>
        </pc:spChg>
        <pc:spChg chg="del">
          <ac:chgData name="frederic flaceliere" userId="f8f178230275b0ad" providerId="LiveId" clId="{869B2FCC-1618-9040-A4CC-D5D3DBD10299}" dt="2019-01-11T15:44:35.525" v="3111" actId="478"/>
          <ac:spMkLst>
            <pc:docMk/>
            <pc:sldMk cId="0" sldId="264"/>
            <ac:spMk id="993" creationId="{00000000-0000-0000-0000-000000000000}"/>
          </ac:spMkLst>
        </pc:spChg>
        <pc:spChg chg="del">
          <ac:chgData name="frederic flaceliere" userId="f8f178230275b0ad" providerId="LiveId" clId="{869B2FCC-1618-9040-A4CC-D5D3DBD10299}" dt="2019-01-11T15:44:35.525" v="3111" actId="478"/>
          <ac:spMkLst>
            <pc:docMk/>
            <pc:sldMk cId="0" sldId="264"/>
            <ac:spMk id="994" creationId="{00000000-0000-0000-0000-000000000000}"/>
          </ac:spMkLst>
        </pc:spChg>
        <pc:spChg chg="del">
          <ac:chgData name="frederic flaceliere" userId="f8f178230275b0ad" providerId="LiveId" clId="{869B2FCC-1618-9040-A4CC-D5D3DBD10299}" dt="2019-01-11T15:44:35.525" v="3111" actId="478"/>
          <ac:spMkLst>
            <pc:docMk/>
            <pc:sldMk cId="0" sldId="264"/>
            <ac:spMk id="995" creationId="{00000000-0000-0000-0000-000000000000}"/>
          </ac:spMkLst>
        </pc:spChg>
        <pc:spChg chg="del">
          <ac:chgData name="frederic flaceliere" userId="f8f178230275b0ad" providerId="LiveId" clId="{869B2FCC-1618-9040-A4CC-D5D3DBD10299}" dt="2019-01-11T15:44:45.486" v="3114" actId="478"/>
          <ac:spMkLst>
            <pc:docMk/>
            <pc:sldMk cId="0" sldId="264"/>
            <ac:spMk id="996" creationId="{00000000-0000-0000-0000-000000000000}"/>
          </ac:spMkLst>
        </pc:spChg>
        <pc:picChg chg="add">
          <ac:chgData name="frederic flaceliere" userId="f8f178230275b0ad" providerId="LiveId" clId="{869B2FCC-1618-9040-A4CC-D5D3DBD10299}" dt="2019-01-11T15:48:58.694" v="3344"/>
          <ac:picMkLst>
            <pc:docMk/>
            <pc:sldMk cId="0" sldId="264"/>
            <ac:picMk id="25" creationId="{CCC3CEFB-9687-C34E-BF10-247EB2D9442A}"/>
          </ac:picMkLst>
        </pc:picChg>
        <pc:picChg chg="add del">
          <ac:chgData name="frederic flaceliere" userId="f8f178230275b0ad" providerId="LiveId" clId="{869B2FCC-1618-9040-A4CC-D5D3DBD10299}" dt="2019-01-11T15:49:06.853" v="3346" actId="478"/>
          <ac:picMkLst>
            <pc:docMk/>
            <pc:sldMk cId="0" sldId="264"/>
            <ac:picMk id="26" creationId="{05A66235-18EF-164B-9D70-4D47E93271A5}"/>
          </ac:picMkLst>
        </pc:picChg>
        <pc:picChg chg="mod">
          <ac:chgData name="frederic flaceliere" userId="f8f178230275b0ad" providerId="LiveId" clId="{869B2FCC-1618-9040-A4CC-D5D3DBD10299}" dt="2019-01-11T17:14:55.069" v="7289" actId="1076"/>
          <ac:picMkLst>
            <pc:docMk/>
            <pc:sldMk cId="0" sldId="264"/>
            <ac:picMk id="979" creationId="{00000000-0000-0000-0000-000000000000}"/>
          </ac:picMkLst>
        </pc:picChg>
        <pc:picChg chg="del">
          <ac:chgData name="frederic flaceliere" userId="f8f178230275b0ad" providerId="LiveId" clId="{869B2FCC-1618-9040-A4CC-D5D3DBD10299}" dt="2019-01-11T15:44:36.920" v="3112" actId="478"/>
          <ac:picMkLst>
            <pc:docMk/>
            <pc:sldMk cId="0" sldId="264"/>
            <ac:picMk id="980" creationId="{00000000-0000-0000-0000-000000000000}"/>
          </ac:picMkLst>
        </pc:picChg>
        <pc:picChg chg="del">
          <ac:chgData name="frederic flaceliere" userId="f8f178230275b0ad" providerId="LiveId" clId="{869B2FCC-1618-9040-A4CC-D5D3DBD10299}" dt="2019-01-11T15:44:35.525" v="3111" actId="478"/>
          <ac:picMkLst>
            <pc:docMk/>
            <pc:sldMk cId="0" sldId="264"/>
            <ac:picMk id="981" creationId="{00000000-0000-0000-0000-000000000000}"/>
          </ac:picMkLst>
        </pc:picChg>
        <pc:picChg chg="mod">
          <ac:chgData name="frederic flaceliere" userId="f8f178230275b0ad" providerId="LiveId" clId="{869B2FCC-1618-9040-A4CC-D5D3DBD10299}" dt="2019-01-11T17:14:55.069" v="7289" actId="1076"/>
          <ac:picMkLst>
            <pc:docMk/>
            <pc:sldMk cId="0" sldId="264"/>
            <ac:picMk id="982" creationId="{00000000-0000-0000-0000-000000000000}"/>
          </ac:picMkLst>
        </pc:picChg>
        <pc:picChg chg="del">
          <ac:chgData name="frederic flaceliere" userId="f8f178230275b0ad" providerId="LiveId" clId="{869B2FCC-1618-9040-A4CC-D5D3DBD10299}" dt="2019-01-11T15:44:35.525" v="3111" actId="478"/>
          <ac:picMkLst>
            <pc:docMk/>
            <pc:sldMk cId="0" sldId="264"/>
            <ac:picMk id="983" creationId="{00000000-0000-0000-0000-000000000000}"/>
          </ac:picMkLst>
        </pc:picChg>
        <pc:picChg chg="mod">
          <ac:chgData name="frederic flaceliere" userId="f8f178230275b0ad" providerId="LiveId" clId="{869B2FCC-1618-9040-A4CC-D5D3DBD10299}" dt="2019-01-11T17:14:55.069" v="7289" actId="1076"/>
          <ac:picMkLst>
            <pc:docMk/>
            <pc:sldMk cId="0" sldId="264"/>
            <ac:picMk id="984" creationId="{00000000-0000-0000-0000-000000000000}"/>
          </ac:picMkLst>
        </pc:picChg>
      </pc:sldChg>
      <pc:sldChg chg="addSp delSp modSp ord modTransition modAnim modNotesTx">
        <pc:chgData name="frederic flaceliere" userId="f8f178230275b0ad" providerId="LiveId" clId="{869B2FCC-1618-9040-A4CC-D5D3DBD10299}" dt="2019-01-12T13:48:12.007" v="8289" actId="20577"/>
        <pc:sldMkLst>
          <pc:docMk/>
          <pc:sldMk cId="0" sldId="266"/>
        </pc:sldMkLst>
        <pc:spChg chg="add mod">
          <ac:chgData name="frederic flaceliere" userId="f8f178230275b0ad" providerId="LiveId" clId="{869B2FCC-1618-9040-A4CC-D5D3DBD10299}" dt="2019-01-11T17:55:21.882" v="7689" actId="20577"/>
          <ac:spMkLst>
            <pc:docMk/>
            <pc:sldMk cId="0" sldId="266"/>
            <ac:spMk id="23" creationId="{4EFE952A-B21B-0944-896D-40C3014110F6}"/>
          </ac:spMkLst>
        </pc:spChg>
        <pc:spChg chg="mod">
          <ac:chgData name="frederic flaceliere" userId="f8f178230275b0ad" providerId="LiveId" clId="{869B2FCC-1618-9040-A4CC-D5D3DBD10299}" dt="2019-01-11T15:16:14.117" v="2392" actId="1076"/>
          <ac:spMkLst>
            <pc:docMk/>
            <pc:sldMk cId="0" sldId="266"/>
            <ac:spMk id="1007" creationId="{00000000-0000-0000-0000-000000000000}"/>
          </ac:spMkLst>
        </pc:spChg>
        <pc:spChg chg="del">
          <ac:chgData name="frederic flaceliere" userId="f8f178230275b0ad" providerId="LiveId" clId="{869B2FCC-1618-9040-A4CC-D5D3DBD10299}" dt="2019-01-12T13:18:50.495" v="8224" actId="478"/>
          <ac:spMkLst>
            <pc:docMk/>
            <pc:sldMk cId="0" sldId="266"/>
            <ac:spMk id="1016" creationId="{00000000-0000-0000-0000-000000000000}"/>
          </ac:spMkLst>
        </pc:spChg>
        <pc:spChg chg="mod">
          <ac:chgData name="frederic flaceliere" userId="f8f178230275b0ad" providerId="LiveId" clId="{869B2FCC-1618-9040-A4CC-D5D3DBD10299}" dt="2019-01-11T17:16:10.682" v="7296" actId="1076"/>
          <ac:spMkLst>
            <pc:docMk/>
            <pc:sldMk cId="0" sldId="266"/>
            <ac:spMk id="1017" creationId="{00000000-0000-0000-0000-000000000000}"/>
          </ac:spMkLst>
        </pc:spChg>
        <pc:spChg chg="mod">
          <ac:chgData name="frederic flaceliere" userId="f8f178230275b0ad" providerId="LiveId" clId="{869B2FCC-1618-9040-A4CC-D5D3DBD10299}" dt="2019-01-11T16:21:52.424" v="4610" actId="20577"/>
          <ac:spMkLst>
            <pc:docMk/>
            <pc:sldMk cId="0" sldId="266"/>
            <ac:spMk id="1018" creationId="{00000000-0000-0000-0000-000000000000}"/>
          </ac:spMkLst>
        </pc:spChg>
        <pc:spChg chg="mod">
          <ac:chgData name="frederic flaceliere" userId="f8f178230275b0ad" providerId="LiveId" clId="{869B2FCC-1618-9040-A4CC-D5D3DBD10299}" dt="2019-01-11T15:17:13.300" v="2437" actId="20577"/>
          <ac:spMkLst>
            <pc:docMk/>
            <pc:sldMk cId="0" sldId="266"/>
            <ac:spMk id="1019" creationId="{00000000-0000-0000-0000-000000000000}"/>
          </ac:spMkLst>
        </pc:spChg>
        <pc:spChg chg="mod">
          <ac:chgData name="frederic flaceliere" userId="f8f178230275b0ad" providerId="LiveId" clId="{869B2FCC-1618-9040-A4CC-D5D3DBD10299}" dt="2019-01-11T18:24:23.396" v="7858" actId="20577"/>
          <ac:spMkLst>
            <pc:docMk/>
            <pc:sldMk cId="0" sldId="266"/>
            <ac:spMk id="1020" creationId="{00000000-0000-0000-0000-000000000000}"/>
          </ac:spMkLst>
        </pc:spChg>
        <pc:spChg chg="mod">
          <ac:chgData name="frederic flaceliere" userId="f8f178230275b0ad" providerId="LiveId" clId="{869B2FCC-1618-9040-A4CC-D5D3DBD10299}" dt="2019-01-11T17:09:54.444" v="7089" actId="20577"/>
          <ac:spMkLst>
            <pc:docMk/>
            <pc:sldMk cId="0" sldId="266"/>
            <ac:spMk id="1021" creationId="{00000000-0000-0000-0000-000000000000}"/>
          </ac:spMkLst>
        </pc:spChg>
        <pc:spChg chg="mod">
          <ac:chgData name="frederic flaceliere" userId="f8f178230275b0ad" providerId="LiveId" clId="{869B2FCC-1618-9040-A4CC-D5D3DBD10299}" dt="2019-01-11T17:11:54.001" v="7214" actId="20577"/>
          <ac:spMkLst>
            <pc:docMk/>
            <pc:sldMk cId="0" sldId="266"/>
            <ac:spMk id="1022" creationId="{00000000-0000-0000-0000-000000000000}"/>
          </ac:spMkLst>
        </pc:spChg>
        <pc:spChg chg="mod">
          <ac:chgData name="frederic flaceliere" userId="f8f178230275b0ad" providerId="LiveId" clId="{869B2FCC-1618-9040-A4CC-D5D3DBD10299}" dt="2019-01-11T16:20:58.772" v="4594" actId="1076"/>
          <ac:spMkLst>
            <pc:docMk/>
            <pc:sldMk cId="0" sldId="266"/>
            <ac:spMk id="1023" creationId="{00000000-0000-0000-0000-000000000000}"/>
          </ac:spMkLst>
        </pc:spChg>
        <pc:spChg chg="mod">
          <ac:chgData name="frederic flaceliere" userId="f8f178230275b0ad" providerId="LiveId" clId="{869B2FCC-1618-9040-A4CC-D5D3DBD10299}" dt="2019-01-11T18:25:25.812" v="7865" actId="20577"/>
          <ac:spMkLst>
            <pc:docMk/>
            <pc:sldMk cId="0" sldId="266"/>
            <ac:spMk id="1024" creationId="{00000000-0000-0000-0000-000000000000}"/>
          </ac:spMkLst>
        </pc:spChg>
        <pc:spChg chg="del">
          <ac:chgData name="frederic flaceliere" userId="f8f178230275b0ad" providerId="LiveId" clId="{869B2FCC-1618-9040-A4CC-D5D3DBD10299}" dt="2019-01-11T15:16:56.321" v="2407" actId="478"/>
          <ac:spMkLst>
            <pc:docMk/>
            <pc:sldMk cId="0" sldId="266"/>
            <ac:spMk id="1025" creationId="{00000000-0000-0000-0000-000000000000}"/>
          </ac:spMkLst>
        </pc:spChg>
        <pc:picChg chg="add mod modCrop">
          <ac:chgData name="frederic flaceliere" userId="f8f178230275b0ad" providerId="LiveId" clId="{869B2FCC-1618-9040-A4CC-D5D3DBD10299}" dt="2019-01-11T17:31:47.126" v="7473" actId="962"/>
          <ac:picMkLst>
            <pc:docMk/>
            <pc:sldMk cId="0" sldId="266"/>
            <ac:picMk id="3" creationId="{A6BE18E4-2D04-804C-A923-112E70E5E0A1}"/>
          </ac:picMkLst>
        </pc:picChg>
        <pc:picChg chg="add del mod">
          <ac:chgData name="frederic flaceliere" userId="f8f178230275b0ad" providerId="LiveId" clId="{869B2FCC-1618-9040-A4CC-D5D3DBD10299}" dt="2019-01-12T13:18:56.728" v="8226" actId="478"/>
          <ac:picMkLst>
            <pc:docMk/>
            <pc:sldMk cId="0" sldId="266"/>
            <ac:picMk id="4" creationId="{701968A1-75DB-2546-8E03-3FA3E3035C8D}"/>
          </ac:picMkLst>
        </pc:picChg>
        <pc:picChg chg="add mod">
          <ac:chgData name="frederic flaceliere" userId="f8f178230275b0ad" providerId="LiveId" clId="{869B2FCC-1618-9040-A4CC-D5D3DBD10299}" dt="2019-01-12T13:19:36.921" v="8231" actId="1076"/>
          <ac:picMkLst>
            <pc:docMk/>
            <pc:sldMk cId="0" sldId="266"/>
            <ac:picMk id="6" creationId="{592E54B8-1396-0F42-B538-6A97BEFB8E08}"/>
          </ac:picMkLst>
        </pc:picChg>
        <pc:picChg chg="add del mod">
          <ac:chgData name="frederic flaceliere" userId="f8f178230275b0ad" providerId="LiveId" clId="{869B2FCC-1618-9040-A4CC-D5D3DBD10299}" dt="2019-01-11T17:31:35.229" v="7470" actId="478"/>
          <ac:picMkLst>
            <pc:docMk/>
            <pc:sldMk cId="0" sldId="266"/>
            <ac:picMk id="1008" creationId="{00000000-0000-0000-0000-000000000000}"/>
          </ac:picMkLst>
        </pc:picChg>
      </pc:sldChg>
      <pc:sldChg chg="addSp delSp modSp ord modTransition modAnim modNotesTx">
        <pc:chgData name="frederic flaceliere" userId="f8f178230275b0ad" providerId="LiveId" clId="{869B2FCC-1618-9040-A4CC-D5D3DBD10299}" dt="2019-01-12T13:10:40.265" v="8150"/>
        <pc:sldMkLst>
          <pc:docMk/>
          <pc:sldMk cId="0" sldId="268"/>
        </pc:sldMkLst>
        <pc:spChg chg="add mod">
          <ac:chgData name="frederic flaceliere" userId="f8f178230275b0ad" providerId="LiveId" clId="{869B2FCC-1618-9040-A4CC-D5D3DBD10299}" dt="2019-01-11T17:55:43.710" v="7702" actId="20577"/>
          <ac:spMkLst>
            <pc:docMk/>
            <pc:sldMk cId="0" sldId="268"/>
            <ac:spMk id="31" creationId="{74992F26-B88A-5446-9318-EF7F6C1CD066}"/>
          </ac:spMkLst>
        </pc:spChg>
        <pc:spChg chg="mod">
          <ac:chgData name="frederic flaceliere" userId="f8f178230275b0ad" providerId="LiveId" clId="{869B2FCC-1618-9040-A4CC-D5D3DBD10299}" dt="2019-01-11T17:38:56.369" v="7528" actId="1076"/>
          <ac:spMkLst>
            <pc:docMk/>
            <pc:sldMk cId="0" sldId="268"/>
            <ac:spMk id="1069" creationId="{00000000-0000-0000-0000-000000000000}"/>
          </ac:spMkLst>
        </pc:spChg>
        <pc:spChg chg="mod">
          <ac:chgData name="frederic flaceliere" userId="f8f178230275b0ad" providerId="LiveId" clId="{869B2FCC-1618-9040-A4CC-D5D3DBD10299}" dt="2019-01-11T16:10:51.540" v="4298" actId="20577"/>
          <ac:spMkLst>
            <pc:docMk/>
            <pc:sldMk cId="0" sldId="268"/>
            <ac:spMk id="1071" creationId="{00000000-0000-0000-0000-000000000000}"/>
          </ac:spMkLst>
        </pc:spChg>
        <pc:spChg chg="mod">
          <ac:chgData name="frederic flaceliere" userId="f8f178230275b0ad" providerId="LiveId" clId="{869B2FCC-1618-9040-A4CC-D5D3DBD10299}" dt="2019-01-11T16:08:53.441" v="4059" actId="20577"/>
          <ac:spMkLst>
            <pc:docMk/>
            <pc:sldMk cId="0" sldId="268"/>
            <ac:spMk id="1072" creationId="{00000000-0000-0000-0000-000000000000}"/>
          </ac:spMkLst>
        </pc:spChg>
        <pc:spChg chg="mod">
          <ac:chgData name="frederic flaceliere" userId="f8f178230275b0ad" providerId="LiveId" clId="{869B2FCC-1618-9040-A4CC-D5D3DBD10299}" dt="2019-01-11T18:30:13.311" v="7916" actId="6549"/>
          <ac:spMkLst>
            <pc:docMk/>
            <pc:sldMk cId="0" sldId="268"/>
            <ac:spMk id="1073" creationId="{00000000-0000-0000-0000-000000000000}"/>
          </ac:spMkLst>
        </pc:spChg>
        <pc:spChg chg="mod">
          <ac:chgData name="frederic flaceliere" userId="f8f178230275b0ad" providerId="LiveId" clId="{869B2FCC-1618-9040-A4CC-D5D3DBD10299}" dt="2019-01-11T16:11:27.090" v="4313" actId="20577"/>
          <ac:spMkLst>
            <pc:docMk/>
            <pc:sldMk cId="0" sldId="268"/>
            <ac:spMk id="1074" creationId="{00000000-0000-0000-0000-000000000000}"/>
          </ac:spMkLst>
        </pc:spChg>
        <pc:spChg chg="mod">
          <ac:chgData name="frederic flaceliere" userId="f8f178230275b0ad" providerId="LiveId" clId="{869B2FCC-1618-9040-A4CC-D5D3DBD10299}" dt="2019-01-11T16:08:09.805" v="4051" actId="20577"/>
          <ac:spMkLst>
            <pc:docMk/>
            <pc:sldMk cId="0" sldId="268"/>
            <ac:spMk id="1075" creationId="{00000000-0000-0000-0000-000000000000}"/>
          </ac:spMkLst>
        </pc:spChg>
        <pc:spChg chg="mod">
          <ac:chgData name="frederic flaceliere" userId="f8f178230275b0ad" providerId="LiveId" clId="{869B2FCC-1618-9040-A4CC-D5D3DBD10299}" dt="2019-01-11T16:07:45.528" v="4021" actId="313"/>
          <ac:spMkLst>
            <pc:docMk/>
            <pc:sldMk cId="0" sldId="268"/>
            <ac:spMk id="1076" creationId="{00000000-0000-0000-0000-000000000000}"/>
          </ac:spMkLst>
        </pc:spChg>
        <pc:spChg chg="mod">
          <ac:chgData name="frederic flaceliere" userId="f8f178230275b0ad" providerId="LiveId" clId="{869B2FCC-1618-9040-A4CC-D5D3DBD10299}" dt="2019-01-11T16:06:31.494" v="3972" actId="20577"/>
          <ac:spMkLst>
            <pc:docMk/>
            <pc:sldMk cId="0" sldId="268"/>
            <ac:spMk id="1077" creationId="{00000000-0000-0000-0000-000000000000}"/>
          </ac:spMkLst>
        </pc:spChg>
        <pc:spChg chg="mod">
          <ac:chgData name="frederic flaceliere" userId="f8f178230275b0ad" providerId="LiveId" clId="{869B2FCC-1618-9040-A4CC-D5D3DBD10299}" dt="2019-01-11T16:06:22.330" v="3928" actId="14100"/>
          <ac:spMkLst>
            <pc:docMk/>
            <pc:sldMk cId="0" sldId="268"/>
            <ac:spMk id="1078" creationId="{00000000-0000-0000-0000-000000000000}"/>
          </ac:spMkLst>
        </pc:spChg>
        <pc:spChg chg="del">
          <ac:chgData name="frederic flaceliere" userId="f8f178230275b0ad" providerId="LiveId" clId="{869B2FCC-1618-9040-A4CC-D5D3DBD10299}" dt="2019-01-11T16:18:05.649" v="4527" actId="478"/>
          <ac:spMkLst>
            <pc:docMk/>
            <pc:sldMk cId="0" sldId="268"/>
            <ac:spMk id="1081" creationId="{00000000-0000-0000-0000-000000000000}"/>
          </ac:spMkLst>
        </pc:spChg>
        <pc:spChg chg="del">
          <ac:chgData name="frederic flaceliere" userId="f8f178230275b0ad" providerId="LiveId" clId="{869B2FCC-1618-9040-A4CC-D5D3DBD10299}" dt="2019-01-11T16:18:06.458" v="4528" actId="478"/>
          <ac:spMkLst>
            <pc:docMk/>
            <pc:sldMk cId="0" sldId="268"/>
            <ac:spMk id="1083" creationId="{00000000-0000-0000-0000-000000000000}"/>
          </ac:spMkLst>
        </pc:spChg>
        <pc:spChg chg="add del">
          <ac:chgData name="frederic flaceliere" userId="f8f178230275b0ad" providerId="LiveId" clId="{869B2FCC-1618-9040-A4CC-D5D3DBD10299}" dt="2019-01-11T16:17:26.497" v="4519" actId="478"/>
          <ac:spMkLst>
            <pc:docMk/>
            <pc:sldMk cId="0" sldId="268"/>
            <ac:spMk id="1084" creationId="{00000000-0000-0000-0000-000000000000}"/>
          </ac:spMkLst>
        </pc:spChg>
        <pc:spChg chg="del">
          <ac:chgData name="frederic flaceliere" userId="f8f178230275b0ad" providerId="LiveId" clId="{869B2FCC-1618-9040-A4CC-D5D3DBD10299}" dt="2019-01-11T16:17:27.968" v="4520" actId="478"/>
          <ac:spMkLst>
            <pc:docMk/>
            <pc:sldMk cId="0" sldId="268"/>
            <ac:spMk id="1085" creationId="{00000000-0000-0000-0000-000000000000}"/>
          </ac:spMkLst>
        </pc:spChg>
        <pc:spChg chg="del">
          <ac:chgData name="frederic flaceliere" userId="f8f178230275b0ad" providerId="LiveId" clId="{869B2FCC-1618-9040-A4CC-D5D3DBD10299}" dt="2019-01-11T16:13:55.699" v="4480" actId="478"/>
          <ac:spMkLst>
            <pc:docMk/>
            <pc:sldMk cId="0" sldId="268"/>
            <ac:spMk id="1087" creationId="{00000000-0000-0000-0000-000000000000}"/>
          </ac:spMkLst>
        </pc:spChg>
        <pc:spChg chg="mod">
          <ac:chgData name="frederic flaceliere" userId="f8f178230275b0ad" providerId="LiveId" clId="{869B2FCC-1618-9040-A4CC-D5D3DBD10299}" dt="2019-01-11T17:39:01.325" v="7543" actId="6549"/>
          <ac:spMkLst>
            <pc:docMk/>
            <pc:sldMk cId="0" sldId="268"/>
            <ac:spMk id="1088" creationId="{00000000-0000-0000-0000-000000000000}"/>
          </ac:spMkLst>
        </pc:spChg>
        <pc:spChg chg="del">
          <ac:chgData name="frederic flaceliere" userId="f8f178230275b0ad" providerId="LiveId" clId="{869B2FCC-1618-9040-A4CC-D5D3DBD10299}" dt="2019-01-11T16:14:22.729" v="4483" actId="478"/>
          <ac:spMkLst>
            <pc:docMk/>
            <pc:sldMk cId="0" sldId="268"/>
            <ac:spMk id="1089" creationId="{00000000-0000-0000-0000-000000000000}"/>
          </ac:spMkLst>
        </pc:spChg>
        <pc:picChg chg="add mod">
          <ac:chgData name="frederic flaceliere" userId="f8f178230275b0ad" providerId="LiveId" clId="{869B2FCC-1618-9040-A4CC-D5D3DBD10299}" dt="2019-01-11T16:17:45.371" v="4525" actId="1076"/>
          <ac:picMkLst>
            <pc:docMk/>
            <pc:sldMk cId="0" sldId="268"/>
            <ac:picMk id="3" creationId="{4AEEA021-4ED6-254A-8E6F-CCAEAE02AAAA}"/>
          </ac:picMkLst>
        </pc:picChg>
        <pc:picChg chg="add mod">
          <ac:chgData name="frederic flaceliere" userId="f8f178230275b0ad" providerId="LiveId" clId="{869B2FCC-1618-9040-A4CC-D5D3DBD10299}" dt="2019-01-11T16:17:48.170" v="4526" actId="1076"/>
          <ac:picMkLst>
            <pc:docMk/>
            <pc:sldMk cId="0" sldId="268"/>
            <ac:picMk id="5" creationId="{1E873778-A515-9749-9215-5AD5719ACE2F}"/>
          </ac:picMkLst>
        </pc:picChg>
        <pc:picChg chg="add mod">
          <ac:chgData name="frederic flaceliere" userId="f8f178230275b0ad" providerId="LiveId" clId="{869B2FCC-1618-9040-A4CC-D5D3DBD10299}" dt="2019-01-11T16:18:20.469" v="4531" actId="207"/>
          <ac:picMkLst>
            <pc:docMk/>
            <pc:sldMk cId="0" sldId="268"/>
            <ac:picMk id="7" creationId="{79A011C0-7F30-4D45-AD17-53C32F0DA929}"/>
          </ac:picMkLst>
        </pc:picChg>
        <pc:picChg chg="add mod">
          <ac:chgData name="frederic flaceliere" userId="f8f178230275b0ad" providerId="LiveId" clId="{869B2FCC-1618-9040-A4CC-D5D3DBD10299}" dt="2019-01-11T16:18:45.361" v="4535" actId="1076"/>
          <ac:picMkLst>
            <pc:docMk/>
            <pc:sldMk cId="0" sldId="268"/>
            <ac:picMk id="9" creationId="{34D26AB2-CBE7-6A46-83CE-FBD933C52C01}"/>
          </ac:picMkLst>
        </pc:picChg>
      </pc:sldChg>
      <pc:sldChg chg="addSp delSp modSp ord modTransition modAnim">
        <pc:chgData name="frederic flaceliere" userId="f8f178230275b0ad" providerId="LiveId" clId="{869B2FCC-1618-9040-A4CC-D5D3DBD10299}" dt="2019-01-12T13:14:26.610" v="8185"/>
        <pc:sldMkLst>
          <pc:docMk/>
          <pc:sldMk cId="0" sldId="269"/>
        </pc:sldMkLst>
        <pc:spChg chg="add mod">
          <ac:chgData name="frederic flaceliere" userId="f8f178230275b0ad" providerId="LiveId" clId="{869B2FCC-1618-9040-A4CC-D5D3DBD10299}" dt="2019-01-11T17:55:58.755" v="7716" actId="20577"/>
          <ac:spMkLst>
            <pc:docMk/>
            <pc:sldMk cId="0" sldId="269"/>
            <ac:spMk id="31" creationId="{3D8477BA-8B0A-5F47-85CE-7C4051D40F3E}"/>
          </ac:spMkLst>
        </pc:spChg>
        <pc:spChg chg="mod">
          <ac:chgData name="frederic flaceliere" userId="f8f178230275b0ad" providerId="LiveId" clId="{869B2FCC-1618-9040-A4CC-D5D3DBD10299}" dt="2019-01-11T16:41:16.024" v="5646" actId="1076"/>
          <ac:spMkLst>
            <pc:docMk/>
            <pc:sldMk cId="0" sldId="269"/>
            <ac:spMk id="1091" creationId="{00000000-0000-0000-0000-000000000000}"/>
          </ac:spMkLst>
        </pc:spChg>
        <pc:spChg chg="mod">
          <ac:chgData name="frederic flaceliere" userId="f8f178230275b0ad" providerId="LiveId" clId="{869B2FCC-1618-9040-A4CC-D5D3DBD10299}" dt="2019-01-11T16:42:47.760" v="5785" actId="20577"/>
          <ac:spMkLst>
            <pc:docMk/>
            <pc:sldMk cId="0" sldId="269"/>
            <ac:spMk id="1093" creationId="{00000000-0000-0000-0000-000000000000}"/>
          </ac:spMkLst>
        </pc:spChg>
        <pc:spChg chg="mod">
          <ac:chgData name="frederic flaceliere" userId="f8f178230275b0ad" providerId="LiveId" clId="{869B2FCC-1618-9040-A4CC-D5D3DBD10299}" dt="2019-01-11T16:42:13.091" v="5686" actId="14100"/>
          <ac:spMkLst>
            <pc:docMk/>
            <pc:sldMk cId="0" sldId="269"/>
            <ac:spMk id="1094" creationId="{00000000-0000-0000-0000-000000000000}"/>
          </ac:spMkLst>
        </pc:spChg>
        <pc:spChg chg="mod">
          <ac:chgData name="frederic flaceliere" userId="f8f178230275b0ad" providerId="LiveId" clId="{869B2FCC-1618-9040-A4CC-D5D3DBD10299}" dt="2019-01-11T16:43:36.541" v="5914" actId="20577"/>
          <ac:spMkLst>
            <pc:docMk/>
            <pc:sldMk cId="0" sldId="269"/>
            <ac:spMk id="1095" creationId="{00000000-0000-0000-0000-000000000000}"/>
          </ac:spMkLst>
        </pc:spChg>
        <pc:spChg chg="mod">
          <ac:chgData name="frederic flaceliere" userId="f8f178230275b0ad" providerId="LiveId" clId="{869B2FCC-1618-9040-A4CC-D5D3DBD10299}" dt="2019-01-11T16:43:39.589" v="5915" actId="313"/>
          <ac:spMkLst>
            <pc:docMk/>
            <pc:sldMk cId="0" sldId="269"/>
            <ac:spMk id="1096" creationId="{00000000-0000-0000-0000-000000000000}"/>
          </ac:spMkLst>
        </pc:spChg>
        <pc:spChg chg="mod">
          <ac:chgData name="frederic flaceliere" userId="f8f178230275b0ad" providerId="LiveId" clId="{869B2FCC-1618-9040-A4CC-D5D3DBD10299}" dt="2019-01-11T16:39:37.122" v="5501" actId="20577"/>
          <ac:spMkLst>
            <pc:docMk/>
            <pc:sldMk cId="0" sldId="269"/>
            <ac:spMk id="1097" creationId="{00000000-0000-0000-0000-000000000000}"/>
          </ac:spMkLst>
        </pc:spChg>
        <pc:spChg chg="mod">
          <ac:chgData name="frederic flaceliere" userId="f8f178230275b0ad" providerId="LiveId" clId="{869B2FCC-1618-9040-A4CC-D5D3DBD10299}" dt="2019-01-11T16:37:35.190" v="5421" actId="313"/>
          <ac:spMkLst>
            <pc:docMk/>
            <pc:sldMk cId="0" sldId="269"/>
            <ac:spMk id="1098" creationId="{00000000-0000-0000-0000-000000000000}"/>
          </ac:spMkLst>
        </pc:spChg>
        <pc:spChg chg="mod">
          <ac:chgData name="frederic flaceliere" userId="f8f178230275b0ad" providerId="LiveId" clId="{869B2FCC-1618-9040-A4CC-D5D3DBD10299}" dt="2019-01-11T16:41:08.574" v="5641" actId="1076"/>
          <ac:spMkLst>
            <pc:docMk/>
            <pc:sldMk cId="0" sldId="269"/>
            <ac:spMk id="1099" creationId="{00000000-0000-0000-0000-000000000000}"/>
          </ac:spMkLst>
        </pc:spChg>
        <pc:spChg chg="mod">
          <ac:chgData name="frederic flaceliere" userId="f8f178230275b0ad" providerId="LiveId" clId="{869B2FCC-1618-9040-A4CC-D5D3DBD10299}" dt="2019-01-11T18:38:48.288" v="7957" actId="20577"/>
          <ac:spMkLst>
            <pc:docMk/>
            <pc:sldMk cId="0" sldId="269"/>
            <ac:spMk id="1100" creationId="{00000000-0000-0000-0000-000000000000}"/>
          </ac:spMkLst>
        </pc:spChg>
        <pc:spChg chg="mod">
          <ac:chgData name="frederic flaceliere" userId="f8f178230275b0ad" providerId="LiveId" clId="{869B2FCC-1618-9040-A4CC-D5D3DBD10299}" dt="2019-01-11T17:39:28.571" v="7550" actId="207"/>
          <ac:spMkLst>
            <pc:docMk/>
            <pc:sldMk cId="0" sldId="269"/>
            <ac:spMk id="1110" creationId="{00000000-0000-0000-0000-000000000000}"/>
          </ac:spMkLst>
        </pc:spChg>
        <pc:spChg chg="del mod">
          <ac:chgData name="frederic flaceliere" userId="f8f178230275b0ad" providerId="LiveId" clId="{869B2FCC-1618-9040-A4CC-D5D3DBD10299}" dt="2019-01-11T17:15:54.128" v="7295" actId="478"/>
          <ac:spMkLst>
            <pc:docMk/>
            <pc:sldMk cId="0" sldId="269"/>
            <ac:spMk id="1115" creationId="{00000000-0000-0000-0000-000000000000}"/>
          </ac:spMkLst>
        </pc:spChg>
        <pc:picChg chg="add del mod">
          <ac:chgData name="frederic flaceliere" userId="f8f178230275b0ad" providerId="LiveId" clId="{869B2FCC-1618-9040-A4CC-D5D3DBD10299}" dt="2019-01-11T17:22:32.785" v="7344"/>
          <ac:picMkLst>
            <pc:docMk/>
            <pc:sldMk cId="0" sldId="269"/>
            <ac:picMk id="3" creationId="{23566FCC-D52F-8546-9E28-1303154E51EE}"/>
          </ac:picMkLst>
        </pc:picChg>
        <pc:picChg chg="add mod">
          <ac:chgData name="frederic flaceliere" userId="f8f178230275b0ad" providerId="LiveId" clId="{869B2FCC-1618-9040-A4CC-D5D3DBD10299}" dt="2019-01-11T17:26:18.326" v="7404" actId="1076"/>
          <ac:picMkLst>
            <pc:docMk/>
            <pc:sldMk cId="0" sldId="269"/>
            <ac:picMk id="5" creationId="{E84FA3D9-88F2-5D45-BA94-FC1F20D87D4B}"/>
          </ac:picMkLst>
        </pc:picChg>
        <pc:picChg chg="add del">
          <ac:chgData name="frederic flaceliere" userId="f8f178230275b0ad" providerId="LiveId" clId="{869B2FCC-1618-9040-A4CC-D5D3DBD10299}" dt="2019-01-11T17:25:52.245" v="7399" actId="478"/>
          <ac:picMkLst>
            <pc:docMk/>
            <pc:sldMk cId="0" sldId="269"/>
            <ac:picMk id="1105" creationId="{00000000-0000-0000-0000-000000000000}"/>
          </ac:picMkLst>
        </pc:picChg>
      </pc:sldChg>
      <pc:sldChg chg="addSp delSp modSp ord modTransition modAnim">
        <pc:chgData name="frederic flaceliere" userId="f8f178230275b0ad" providerId="LiveId" clId="{869B2FCC-1618-9040-A4CC-D5D3DBD10299}" dt="2019-01-12T13:08:12.780" v="8130"/>
        <pc:sldMkLst>
          <pc:docMk/>
          <pc:sldMk cId="0" sldId="276"/>
        </pc:sldMkLst>
        <pc:spChg chg="add mod">
          <ac:chgData name="frederic flaceliere" userId="f8f178230275b0ad" providerId="LiveId" clId="{869B2FCC-1618-9040-A4CC-D5D3DBD10299}" dt="2019-01-11T18:26:58.861" v="7903" actId="20577"/>
          <ac:spMkLst>
            <pc:docMk/>
            <pc:sldMk cId="0" sldId="276"/>
            <ac:spMk id="4" creationId="{BA690A51-A80E-A74F-9D03-3CC305BE5872}"/>
          </ac:spMkLst>
        </pc:spChg>
        <pc:spChg chg="add mod">
          <ac:chgData name="frederic flaceliere" userId="f8f178230275b0ad" providerId="LiveId" clId="{869B2FCC-1618-9040-A4CC-D5D3DBD10299}" dt="2019-01-11T17:55:29.055" v="7692" actId="20577"/>
          <ac:spMkLst>
            <pc:docMk/>
            <pc:sldMk cId="0" sldId="276"/>
            <ac:spMk id="14" creationId="{01FBC839-3E67-234A-88B5-819B5FDAE219}"/>
          </ac:spMkLst>
        </pc:spChg>
        <pc:spChg chg="mod">
          <ac:chgData name="frederic flaceliere" userId="f8f178230275b0ad" providerId="LiveId" clId="{869B2FCC-1618-9040-A4CC-D5D3DBD10299}" dt="2019-01-11T15:30:25.305" v="2726" actId="1035"/>
          <ac:spMkLst>
            <pc:docMk/>
            <pc:sldMk cId="0" sldId="276"/>
            <ac:spMk id="1330" creationId="{00000000-0000-0000-0000-000000000000}"/>
          </ac:spMkLst>
        </pc:spChg>
        <pc:spChg chg="mod">
          <ac:chgData name="frederic flaceliere" userId="f8f178230275b0ad" providerId="LiveId" clId="{869B2FCC-1618-9040-A4CC-D5D3DBD10299}" dt="2019-01-12T13:06:05.225" v="8079" actId="120"/>
          <ac:spMkLst>
            <pc:docMk/>
            <pc:sldMk cId="0" sldId="276"/>
            <ac:spMk id="1332" creationId="{00000000-0000-0000-0000-000000000000}"/>
          </ac:spMkLst>
        </pc:spChg>
        <pc:spChg chg="mod">
          <ac:chgData name="frederic flaceliere" userId="f8f178230275b0ad" providerId="LiveId" clId="{869B2FCC-1618-9040-A4CC-D5D3DBD10299}" dt="2019-01-11T17:06:18.212" v="7025" actId="20577"/>
          <ac:spMkLst>
            <pc:docMk/>
            <pc:sldMk cId="0" sldId="276"/>
            <ac:spMk id="1333" creationId="{00000000-0000-0000-0000-000000000000}"/>
          </ac:spMkLst>
        </pc:spChg>
        <pc:spChg chg="mod">
          <ac:chgData name="frederic flaceliere" userId="f8f178230275b0ad" providerId="LiveId" clId="{869B2FCC-1618-9040-A4CC-D5D3DBD10299}" dt="2019-01-11T18:26:38.039" v="7897" actId="20577"/>
          <ac:spMkLst>
            <pc:docMk/>
            <pc:sldMk cId="0" sldId="276"/>
            <ac:spMk id="1335" creationId="{00000000-0000-0000-0000-000000000000}"/>
          </ac:spMkLst>
        </pc:spChg>
        <pc:spChg chg="del">
          <ac:chgData name="frederic flaceliere" userId="f8f178230275b0ad" providerId="LiveId" clId="{869B2FCC-1618-9040-A4CC-D5D3DBD10299}" dt="2019-01-11T15:23:27.079" v="2572" actId="478"/>
          <ac:spMkLst>
            <pc:docMk/>
            <pc:sldMk cId="0" sldId="276"/>
            <ac:spMk id="1336" creationId="{00000000-0000-0000-0000-000000000000}"/>
          </ac:spMkLst>
        </pc:spChg>
        <pc:picChg chg="add mod modCrop">
          <ac:chgData name="frederic flaceliere" userId="f8f178230275b0ad" providerId="LiveId" clId="{869B2FCC-1618-9040-A4CC-D5D3DBD10299}" dt="2019-01-11T15:30:57.363" v="2730" actId="1440"/>
          <ac:picMkLst>
            <pc:docMk/>
            <pc:sldMk cId="0" sldId="276"/>
            <ac:picMk id="2" creationId="{B575A693-7D29-E448-8D57-17173F3654DB}"/>
          </ac:picMkLst>
        </pc:picChg>
        <pc:picChg chg="add mod">
          <ac:chgData name="frederic flaceliere" userId="f8f178230275b0ad" providerId="LiveId" clId="{869B2FCC-1618-9040-A4CC-D5D3DBD10299}" dt="2019-01-11T15:30:57.363" v="2730" actId="1440"/>
          <ac:picMkLst>
            <pc:docMk/>
            <pc:sldMk cId="0" sldId="276"/>
            <ac:picMk id="3" creationId="{49428B02-974A-6E43-A43F-B06DF8259355}"/>
          </ac:picMkLst>
        </pc:picChg>
        <pc:picChg chg="add del mod">
          <ac:chgData name="frederic flaceliere" userId="f8f178230275b0ad" providerId="LiveId" clId="{869B2FCC-1618-9040-A4CC-D5D3DBD10299}" dt="2019-01-11T15:29:38.652" v="2701" actId="478"/>
          <ac:picMkLst>
            <pc:docMk/>
            <pc:sldMk cId="0" sldId="276"/>
            <ac:picMk id="5" creationId="{96E7CF1C-DFCB-324E-B5CF-77709184D08D}"/>
          </ac:picMkLst>
        </pc:picChg>
        <pc:picChg chg="add mod">
          <ac:chgData name="frederic flaceliere" userId="f8f178230275b0ad" providerId="LiveId" clId="{869B2FCC-1618-9040-A4CC-D5D3DBD10299}" dt="2019-01-11T15:30:46.917" v="2728" actId="1440"/>
          <ac:picMkLst>
            <pc:docMk/>
            <pc:sldMk cId="0" sldId="276"/>
            <ac:picMk id="6" creationId="{553DC6F0-0D6C-D142-B866-8631AB8138F3}"/>
          </ac:picMkLst>
        </pc:picChg>
        <pc:picChg chg="del">
          <ac:chgData name="frederic flaceliere" userId="f8f178230275b0ad" providerId="LiveId" clId="{869B2FCC-1618-9040-A4CC-D5D3DBD10299}" dt="2019-01-11T15:23:39.454" v="2573" actId="478"/>
          <ac:picMkLst>
            <pc:docMk/>
            <pc:sldMk cId="0" sldId="276"/>
            <ac:picMk id="1334" creationId="{00000000-0000-0000-0000-000000000000}"/>
          </ac:picMkLst>
        </pc:picChg>
      </pc:sldChg>
      <pc:sldChg chg="del ord modTransition">
        <pc:chgData name="frederic flaceliere" userId="f8f178230275b0ad" providerId="LiveId" clId="{869B2FCC-1618-9040-A4CC-D5D3DBD10299}" dt="2019-01-12T13:44:16.002" v="8255" actId="2696"/>
        <pc:sldMkLst>
          <pc:docMk/>
          <pc:sldMk cId="0" sldId="279"/>
        </pc:sldMkLst>
      </pc:sldChg>
      <pc:sldChg chg="addSp delSp modSp ord modTransition modAnim">
        <pc:chgData name="frederic flaceliere" userId="f8f178230275b0ad" providerId="LiveId" clId="{869B2FCC-1618-9040-A4CC-D5D3DBD10299}" dt="2019-01-12T13:09:07.800" v="8138"/>
        <pc:sldMkLst>
          <pc:docMk/>
          <pc:sldMk cId="0" sldId="280"/>
        </pc:sldMkLst>
        <pc:spChg chg="add mod">
          <ac:chgData name="frederic flaceliere" userId="f8f178230275b0ad" providerId="LiveId" clId="{869B2FCC-1618-9040-A4CC-D5D3DBD10299}" dt="2019-01-11T17:53:57.366" v="7674" actId="108"/>
          <ac:spMkLst>
            <pc:docMk/>
            <pc:sldMk cId="0" sldId="280"/>
            <ac:spMk id="14" creationId="{F27FA84E-9079-EE4E-A895-3143D4718AA9}"/>
          </ac:spMkLst>
        </pc:spChg>
        <pc:spChg chg="add mod">
          <ac:chgData name="frederic flaceliere" userId="f8f178230275b0ad" providerId="LiveId" clId="{869B2FCC-1618-9040-A4CC-D5D3DBD10299}" dt="2019-01-11T17:55:39.059" v="7698" actId="20577"/>
          <ac:spMkLst>
            <pc:docMk/>
            <pc:sldMk cId="0" sldId="280"/>
            <ac:spMk id="15" creationId="{E3AC5B51-6ABB-6743-94E6-28120B41A29D}"/>
          </ac:spMkLst>
        </pc:spChg>
        <pc:spChg chg="mod">
          <ac:chgData name="frederic flaceliere" userId="f8f178230275b0ad" providerId="LiveId" clId="{869B2FCC-1618-9040-A4CC-D5D3DBD10299}" dt="2019-01-11T18:28:03.859" v="7914" actId="14100"/>
          <ac:spMkLst>
            <pc:docMk/>
            <pc:sldMk cId="0" sldId="280"/>
            <ac:spMk id="1459" creationId="{00000000-0000-0000-0000-000000000000}"/>
          </ac:spMkLst>
        </pc:spChg>
        <pc:spChg chg="del">
          <ac:chgData name="frederic flaceliere" userId="f8f178230275b0ad" providerId="LiveId" clId="{869B2FCC-1618-9040-A4CC-D5D3DBD10299}" dt="2019-01-11T17:48:45.469" v="7656" actId="478"/>
          <ac:spMkLst>
            <pc:docMk/>
            <pc:sldMk cId="0" sldId="280"/>
            <ac:spMk id="1460" creationId="{00000000-0000-0000-0000-000000000000}"/>
          </ac:spMkLst>
        </pc:spChg>
        <pc:spChg chg="del">
          <ac:chgData name="frederic flaceliere" userId="f8f178230275b0ad" providerId="LiveId" clId="{869B2FCC-1618-9040-A4CC-D5D3DBD10299}" dt="2019-01-11T17:53:30.552" v="7667" actId="478"/>
          <ac:spMkLst>
            <pc:docMk/>
            <pc:sldMk cId="0" sldId="280"/>
            <ac:spMk id="1461" creationId="{00000000-0000-0000-0000-000000000000}"/>
          </ac:spMkLst>
        </pc:spChg>
        <pc:spChg chg="del mod">
          <ac:chgData name="frederic flaceliere" userId="f8f178230275b0ad" providerId="LiveId" clId="{869B2FCC-1618-9040-A4CC-D5D3DBD10299}" dt="2019-01-11T17:53:32.575" v="7668" actId="478"/>
          <ac:spMkLst>
            <pc:docMk/>
            <pc:sldMk cId="0" sldId="280"/>
            <ac:spMk id="1462" creationId="{00000000-0000-0000-0000-000000000000}"/>
          </ac:spMkLst>
        </pc:spChg>
        <pc:spChg chg="del">
          <ac:chgData name="frederic flaceliere" userId="f8f178230275b0ad" providerId="LiveId" clId="{869B2FCC-1618-9040-A4CC-D5D3DBD10299}" dt="2019-01-11T17:54:29.702" v="7677" actId="478"/>
          <ac:spMkLst>
            <pc:docMk/>
            <pc:sldMk cId="0" sldId="280"/>
            <ac:spMk id="1463" creationId="{00000000-0000-0000-0000-000000000000}"/>
          </ac:spMkLst>
        </pc:spChg>
        <pc:picChg chg="add mod">
          <ac:chgData name="frederic flaceliere" userId="f8f178230275b0ad" providerId="LiveId" clId="{869B2FCC-1618-9040-A4CC-D5D3DBD10299}" dt="2019-01-11T17:53:38.960" v="7671" actId="1076"/>
          <ac:picMkLst>
            <pc:docMk/>
            <pc:sldMk cId="0" sldId="280"/>
            <ac:picMk id="3" creationId="{B7285778-3FE3-3B4A-BA55-185F047DCA47}"/>
          </ac:picMkLst>
        </pc:picChg>
        <pc:picChg chg="add del mod">
          <ac:chgData name="frederic flaceliere" userId="f8f178230275b0ad" providerId="LiveId" clId="{869B2FCC-1618-9040-A4CC-D5D3DBD10299}" dt="2019-01-11T17:48:53.806" v="7661"/>
          <ac:picMkLst>
            <pc:docMk/>
            <pc:sldMk cId="0" sldId="280"/>
            <ac:picMk id="11" creationId="{9BBF4960-E1F4-134D-9C94-AC3540CFE4EE}"/>
          </ac:picMkLst>
        </pc:picChg>
        <pc:picChg chg="del">
          <ac:chgData name="frederic flaceliere" userId="f8f178230275b0ad" providerId="LiveId" clId="{869B2FCC-1618-9040-A4CC-D5D3DBD10299}" dt="2019-01-11T17:48:47.733" v="7657" actId="478"/>
          <ac:picMkLst>
            <pc:docMk/>
            <pc:sldMk cId="0" sldId="280"/>
            <ac:picMk id="1457" creationId="{00000000-0000-0000-0000-000000000000}"/>
          </ac:picMkLst>
        </pc:picChg>
      </pc:sldChg>
      <pc:sldChg chg="addSp delSp modSp ord modTransition modAnim">
        <pc:chgData name="frederic flaceliere" userId="f8f178230275b0ad" providerId="LiveId" clId="{869B2FCC-1618-9040-A4CC-D5D3DBD10299}" dt="2019-01-12T13:08:37.978" v="8134"/>
        <pc:sldMkLst>
          <pc:docMk/>
          <pc:sldMk cId="0" sldId="284"/>
        </pc:sldMkLst>
        <pc:spChg chg="add mod">
          <ac:chgData name="frederic flaceliere" userId="f8f178230275b0ad" providerId="LiveId" clId="{869B2FCC-1618-9040-A4CC-D5D3DBD10299}" dt="2019-01-11T17:55:35.040" v="7695" actId="20577"/>
          <ac:spMkLst>
            <pc:docMk/>
            <pc:sldMk cId="0" sldId="284"/>
            <ac:spMk id="14" creationId="{D981EE69-AF9B-8045-9FD1-32E7DE77E26D}"/>
          </ac:spMkLst>
        </pc:spChg>
        <pc:spChg chg="del">
          <ac:chgData name="frederic flaceliere" userId="f8f178230275b0ad" providerId="LiveId" clId="{869B2FCC-1618-9040-A4CC-D5D3DBD10299}" dt="2019-01-11T15:34:19.895" v="2806" actId="478"/>
          <ac:spMkLst>
            <pc:docMk/>
            <pc:sldMk cId="0" sldId="284"/>
            <ac:spMk id="1495" creationId="{00000000-0000-0000-0000-000000000000}"/>
          </ac:spMkLst>
        </pc:spChg>
        <pc:spChg chg="mod">
          <ac:chgData name="frederic flaceliere" userId="f8f178230275b0ad" providerId="LiveId" clId="{869B2FCC-1618-9040-A4CC-D5D3DBD10299}" dt="2019-01-11T17:12:58.868" v="7249" actId="1076"/>
          <ac:spMkLst>
            <pc:docMk/>
            <pc:sldMk cId="0" sldId="284"/>
            <ac:spMk id="1496" creationId="{00000000-0000-0000-0000-000000000000}"/>
          </ac:spMkLst>
        </pc:spChg>
        <pc:spChg chg="mod">
          <ac:chgData name="frederic flaceliere" userId="f8f178230275b0ad" providerId="LiveId" clId="{869B2FCC-1618-9040-A4CC-D5D3DBD10299}" dt="2019-01-11T17:38:40.580" v="7519" actId="207"/>
          <ac:spMkLst>
            <pc:docMk/>
            <pc:sldMk cId="0" sldId="284"/>
            <ac:spMk id="1497" creationId="{00000000-0000-0000-0000-000000000000}"/>
          </ac:spMkLst>
        </pc:spChg>
        <pc:spChg chg="mod">
          <ac:chgData name="frederic flaceliere" userId="f8f178230275b0ad" providerId="LiveId" clId="{869B2FCC-1618-9040-A4CC-D5D3DBD10299}" dt="2019-01-11T15:34:23.208" v="2807" actId="1076"/>
          <ac:spMkLst>
            <pc:docMk/>
            <pc:sldMk cId="0" sldId="284"/>
            <ac:spMk id="1498" creationId="{00000000-0000-0000-0000-000000000000}"/>
          </ac:spMkLst>
        </pc:spChg>
        <pc:spChg chg="del mod">
          <ac:chgData name="frederic flaceliere" userId="f8f178230275b0ad" providerId="LiveId" clId="{869B2FCC-1618-9040-A4CC-D5D3DBD10299}" dt="2019-01-11T17:12:33.418" v="7215" actId="478"/>
          <ac:spMkLst>
            <pc:docMk/>
            <pc:sldMk cId="0" sldId="284"/>
            <ac:spMk id="1499" creationId="{00000000-0000-0000-0000-000000000000}"/>
          </ac:spMkLst>
        </pc:spChg>
        <pc:spChg chg="del mod">
          <ac:chgData name="frederic flaceliere" userId="f8f178230275b0ad" providerId="LiveId" clId="{869B2FCC-1618-9040-A4CC-D5D3DBD10299}" dt="2019-01-11T15:36:43.097" v="2872" actId="478"/>
          <ac:spMkLst>
            <pc:docMk/>
            <pc:sldMk cId="0" sldId="284"/>
            <ac:spMk id="1500" creationId="{00000000-0000-0000-0000-000000000000}"/>
          </ac:spMkLst>
        </pc:spChg>
        <pc:picChg chg="add mod">
          <ac:chgData name="frederic flaceliere" userId="f8f178230275b0ad" providerId="LiveId" clId="{869B2FCC-1618-9040-A4CC-D5D3DBD10299}" dt="2019-01-11T15:36:46.956" v="2874" actId="1076"/>
          <ac:picMkLst>
            <pc:docMk/>
            <pc:sldMk cId="0" sldId="284"/>
            <ac:picMk id="3" creationId="{A5629419-E2C5-674C-BCB8-E04C0CB9342A}"/>
          </ac:picMkLst>
        </pc:picChg>
        <pc:picChg chg="add del mod">
          <ac:chgData name="frederic flaceliere" userId="f8f178230275b0ad" providerId="LiveId" clId="{869B2FCC-1618-9040-A4CC-D5D3DBD10299}" dt="2019-01-11T15:33:43.218" v="2755" actId="478"/>
          <ac:picMkLst>
            <pc:docMk/>
            <pc:sldMk cId="0" sldId="284"/>
            <ac:picMk id="11" creationId="{1424AA1D-7C07-3F4B-939E-8F8CEDEBA171}"/>
          </ac:picMkLst>
        </pc:picChg>
        <pc:picChg chg="del">
          <ac:chgData name="frederic flaceliere" userId="f8f178230275b0ad" providerId="LiveId" clId="{869B2FCC-1618-9040-A4CC-D5D3DBD10299}" dt="2019-01-11T15:33:28.268" v="2747" actId="478"/>
          <ac:picMkLst>
            <pc:docMk/>
            <pc:sldMk cId="0" sldId="284"/>
            <ac:picMk id="1494" creationId="{00000000-0000-0000-0000-000000000000}"/>
          </ac:picMkLst>
        </pc:picChg>
      </pc:sldChg>
      <pc:sldChg chg="addSp delSp modSp ord modTransition setBg">
        <pc:chgData name="frederic flaceliere" userId="f8f178230275b0ad" providerId="LiveId" clId="{869B2FCC-1618-9040-A4CC-D5D3DBD10299}" dt="2019-01-12T12:53:21.663" v="7990"/>
        <pc:sldMkLst>
          <pc:docMk/>
          <pc:sldMk cId="0" sldId="285"/>
        </pc:sldMkLst>
        <pc:spChg chg="add mod">
          <ac:chgData name="frederic flaceliere" userId="f8f178230275b0ad" providerId="LiveId" clId="{869B2FCC-1618-9040-A4CC-D5D3DBD10299}" dt="2019-01-11T17:56:08.443" v="7725" actId="207"/>
          <ac:spMkLst>
            <pc:docMk/>
            <pc:sldMk cId="0" sldId="285"/>
            <ac:spMk id="12" creationId="{66DE2B49-DD72-B143-BDC2-97532FEF8CDA}"/>
          </ac:spMkLst>
        </pc:spChg>
        <pc:spChg chg="mod">
          <ac:chgData name="frederic flaceliere" userId="f8f178230275b0ad" providerId="LiveId" clId="{869B2FCC-1618-9040-A4CC-D5D3DBD10299}" dt="2019-01-11T18:39:28.218" v="7959" actId="20577"/>
          <ac:spMkLst>
            <pc:docMk/>
            <pc:sldMk cId="0" sldId="285"/>
            <ac:spMk id="1503" creationId="{00000000-0000-0000-0000-000000000000}"/>
          </ac:spMkLst>
        </pc:spChg>
        <pc:spChg chg="mod">
          <ac:chgData name="frederic flaceliere" userId="f8f178230275b0ad" providerId="LiveId" clId="{869B2FCC-1618-9040-A4CC-D5D3DBD10299}" dt="2019-01-11T17:41:14.238" v="7607" actId="207"/>
          <ac:spMkLst>
            <pc:docMk/>
            <pc:sldMk cId="0" sldId="285"/>
            <ac:spMk id="1504" creationId="{00000000-0000-0000-0000-000000000000}"/>
          </ac:spMkLst>
        </pc:spChg>
        <pc:spChg chg="del">
          <ac:chgData name="frederic flaceliere" userId="f8f178230275b0ad" providerId="LiveId" clId="{869B2FCC-1618-9040-A4CC-D5D3DBD10299}" dt="2019-01-11T14:27:46.257" v="175" actId="478"/>
          <ac:spMkLst>
            <pc:docMk/>
            <pc:sldMk cId="0" sldId="285"/>
            <ac:spMk id="1506" creationId="{00000000-0000-0000-0000-000000000000}"/>
          </ac:spMkLst>
        </pc:spChg>
        <pc:spChg chg="del">
          <ac:chgData name="frederic flaceliere" userId="f8f178230275b0ad" providerId="LiveId" clId="{869B2FCC-1618-9040-A4CC-D5D3DBD10299}" dt="2019-01-11T14:27:47.564" v="176" actId="478"/>
          <ac:spMkLst>
            <pc:docMk/>
            <pc:sldMk cId="0" sldId="285"/>
            <ac:spMk id="1507" creationId="{00000000-0000-0000-0000-000000000000}"/>
          </ac:spMkLst>
        </pc:spChg>
        <pc:spChg chg="del">
          <ac:chgData name="frederic flaceliere" userId="f8f178230275b0ad" providerId="LiveId" clId="{869B2FCC-1618-9040-A4CC-D5D3DBD10299}" dt="2019-01-11T14:27:48.417" v="177" actId="478"/>
          <ac:spMkLst>
            <pc:docMk/>
            <pc:sldMk cId="0" sldId="285"/>
            <ac:spMk id="1508" creationId="{00000000-0000-0000-0000-000000000000}"/>
          </ac:spMkLst>
        </pc:spChg>
        <pc:spChg chg="mod">
          <ac:chgData name="frederic flaceliere" userId="f8f178230275b0ad" providerId="LiveId" clId="{869B2FCC-1618-9040-A4CC-D5D3DBD10299}" dt="2019-01-11T17:04:24.458" v="6911" actId="404"/>
          <ac:spMkLst>
            <pc:docMk/>
            <pc:sldMk cId="0" sldId="285"/>
            <ac:spMk id="1509" creationId="{00000000-0000-0000-0000-000000000000}"/>
          </ac:spMkLst>
        </pc:spChg>
        <pc:spChg chg="del mod">
          <ac:chgData name="frederic flaceliere" userId="f8f178230275b0ad" providerId="LiveId" clId="{869B2FCC-1618-9040-A4CC-D5D3DBD10299}" dt="2019-01-11T14:27:30.913" v="172" actId="478"/>
          <ac:spMkLst>
            <pc:docMk/>
            <pc:sldMk cId="0" sldId="285"/>
            <ac:spMk id="1510" creationId="{00000000-0000-0000-0000-000000000000}"/>
          </ac:spMkLst>
        </pc:spChg>
        <pc:spChg chg="mod">
          <ac:chgData name="frederic flaceliere" userId="f8f178230275b0ad" providerId="LiveId" clId="{869B2FCC-1618-9040-A4CC-D5D3DBD10299}" dt="2019-01-11T18:39:58.337" v="7966" actId="20577"/>
          <ac:spMkLst>
            <pc:docMk/>
            <pc:sldMk cId="0" sldId="285"/>
            <ac:spMk id="1511" creationId="{00000000-0000-0000-0000-000000000000}"/>
          </ac:spMkLst>
        </pc:spChg>
      </pc:sldChg>
      <pc:sldMasterChg chg="modTransition setBg modSldLayout">
        <pc:chgData name="frederic flaceliere" userId="f8f178230275b0ad" providerId="LiveId" clId="{869B2FCC-1618-9040-A4CC-D5D3DBD10299}" dt="2019-01-12T12:53:21.663" v="7990"/>
        <pc:sldMasterMkLst>
          <pc:docMk/>
          <pc:sldMasterMk cId="0" sldId="2147483648"/>
        </pc:sldMasterMkLst>
        <pc:sldLayoutChg chg="modTransition setBg">
          <pc:chgData name="frederic flaceliere" userId="f8f178230275b0ad" providerId="LiveId" clId="{869B2FCC-1618-9040-A4CC-D5D3DBD10299}" dt="2019-01-12T12:53:21.663" v="7990"/>
          <pc:sldLayoutMkLst>
            <pc:docMk/>
            <pc:sldMasterMk cId="0" sldId="2147483648"/>
            <pc:sldLayoutMk cId="0" sldId="2147483649"/>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0"/>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1"/>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2"/>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3"/>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4"/>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5"/>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6"/>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7"/>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8"/>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59"/>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0"/>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1"/>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2"/>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3"/>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4"/>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5"/>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6"/>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7"/>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8"/>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69"/>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0"/>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1"/>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2"/>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3"/>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4"/>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5"/>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6"/>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7"/>
          </pc:sldLayoutMkLst>
        </pc:sldLayoutChg>
        <pc:sldLayoutChg chg="modTransition setBg">
          <pc:chgData name="frederic flaceliere" userId="f8f178230275b0ad" providerId="LiveId" clId="{869B2FCC-1618-9040-A4CC-D5D3DBD10299}" dt="2019-01-12T12:53:21.663" v="7990"/>
          <pc:sldLayoutMkLst>
            <pc:docMk/>
            <pc:sldMasterMk cId="0" sldId="2147483648"/>
            <pc:sldLayoutMk cId="0" sldId="2147483678"/>
          </pc:sldLayoutMkLst>
        </pc:sldLayoutChg>
      </pc:sldMasterChg>
    </pc:docChg>
  </pc:docChgLst>
  <pc:docChgLst>
    <pc:chgData name="frederic flaceliere" userId="f8f178230275b0ad" providerId="LiveId" clId="{62FA4D58-1399-42FB-A091-B2D95229BEF0}"/>
    <pc:docChg chg="undo custSel addSld delSld modSld delSection">
      <pc:chgData name="frederic flaceliere" userId="f8f178230275b0ad" providerId="LiveId" clId="{62FA4D58-1399-42FB-A091-B2D95229BEF0}" dt="2019-01-13T15:01:22.100" v="873" actId="20577"/>
      <pc:docMkLst>
        <pc:docMk/>
      </pc:docMkLst>
      <pc:sldChg chg="addSp delSp modSp">
        <pc:chgData name="frederic flaceliere" userId="f8f178230275b0ad" providerId="LiveId" clId="{62FA4D58-1399-42FB-A091-B2D95229BEF0}" dt="2019-01-13T13:59:29.328" v="860" actId="1076"/>
        <pc:sldMkLst>
          <pc:docMk/>
          <pc:sldMk cId="0" sldId="256"/>
        </pc:sldMkLst>
        <pc:spChg chg="add del mod">
          <ac:chgData name="frederic flaceliere" userId="f8f178230275b0ad" providerId="LiveId" clId="{62FA4D58-1399-42FB-A091-B2D95229BEF0}" dt="2019-01-13T13:58:56.923" v="850" actId="478"/>
          <ac:spMkLst>
            <pc:docMk/>
            <pc:sldMk cId="0" sldId="256"/>
            <ac:spMk id="4" creationId="{2680C324-9E91-4622-8B2E-D45CCE488C68}"/>
          </ac:spMkLst>
        </pc:spChg>
        <pc:spChg chg="add del mod">
          <ac:chgData name="frederic flaceliere" userId="f8f178230275b0ad" providerId="LiveId" clId="{62FA4D58-1399-42FB-A091-B2D95229BEF0}" dt="2019-01-13T13:59:05.239" v="855" actId="478"/>
          <ac:spMkLst>
            <pc:docMk/>
            <pc:sldMk cId="0" sldId="256"/>
            <ac:spMk id="6" creationId="{C1E1A24E-F037-48A4-94ED-A34411AF241A}"/>
          </ac:spMkLst>
        </pc:spChg>
        <pc:spChg chg="add del">
          <ac:chgData name="frederic flaceliere" userId="f8f178230275b0ad" providerId="LiveId" clId="{62FA4D58-1399-42FB-A091-B2D95229BEF0}" dt="2019-01-13T13:59:05.239" v="855" actId="478"/>
          <ac:spMkLst>
            <pc:docMk/>
            <pc:sldMk cId="0" sldId="256"/>
            <ac:spMk id="859" creationId="{00000000-0000-0000-0000-000000000000}"/>
          </ac:spMkLst>
        </pc:spChg>
        <pc:picChg chg="add del mod">
          <ac:chgData name="frederic flaceliere" userId="f8f178230275b0ad" providerId="LiveId" clId="{62FA4D58-1399-42FB-A091-B2D95229BEF0}" dt="2019-01-13T13:57:39.213" v="826" actId="478"/>
          <ac:picMkLst>
            <pc:docMk/>
            <pc:sldMk cId="0" sldId="256"/>
            <ac:picMk id="8" creationId="{80DC8A1D-AA68-4588-B71F-CF9A0FB61C96}"/>
          </ac:picMkLst>
        </pc:picChg>
        <pc:picChg chg="add del">
          <ac:chgData name="frederic flaceliere" userId="f8f178230275b0ad" providerId="LiveId" clId="{62FA4D58-1399-42FB-A091-B2D95229BEF0}" dt="2019-01-13T13:59:12.272" v="859" actId="478"/>
          <ac:picMkLst>
            <pc:docMk/>
            <pc:sldMk cId="0" sldId="256"/>
            <ac:picMk id="10" creationId="{B2D070C7-68BF-E042-9449-C7F52AC7020C}"/>
          </ac:picMkLst>
        </pc:picChg>
        <pc:picChg chg="del">
          <ac:chgData name="frederic flaceliere" userId="f8f178230275b0ad" providerId="LiveId" clId="{62FA4D58-1399-42FB-A091-B2D95229BEF0}" dt="2019-01-13T13:58:49.792" v="846" actId="478"/>
          <ac:picMkLst>
            <pc:docMk/>
            <pc:sldMk cId="0" sldId="256"/>
            <ac:picMk id="15" creationId="{B78DC264-BE10-664B-B770-A390FB3EAA3D}"/>
          </ac:picMkLst>
        </pc:picChg>
        <pc:picChg chg="add del mod modCrop">
          <ac:chgData name="frederic flaceliere" userId="f8f178230275b0ad" providerId="LiveId" clId="{62FA4D58-1399-42FB-A091-B2D95229BEF0}" dt="2019-01-13T13:59:29.328" v="860" actId="1076"/>
          <ac:picMkLst>
            <pc:docMk/>
            <pc:sldMk cId="0" sldId="256"/>
            <ac:picMk id="1026" creationId="{5D7B658C-000C-430D-BEFA-38D4F5EF1CCA}"/>
          </ac:picMkLst>
        </pc:picChg>
      </pc:sldChg>
      <pc:sldChg chg="modSp">
        <pc:chgData name="frederic flaceliere" userId="f8f178230275b0ad" providerId="LiveId" clId="{62FA4D58-1399-42FB-A091-B2D95229BEF0}" dt="2019-01-13T13:33:30.843" v="391" actId="20577"/>
        <pc:sldMkLst>
          <pc:docMk/>
          <pc:sldMk cId="0" sldId="258"/>
        </pc:sldMkLst>
        <pc:spChg chg="mod">
          <ac:chgData name="frederic flaceliere" userId="f8f178230275b0ad" providerId="LiveId" clId="{62FA4D58-1399-42FB-A091-B2D95229BEF0}" dt="2019-01-13T13:32:22.094" v="386" actId="1076"/>
          <ac:spMkLst>
            <pc:docMk/>
            <pc:sldMk cId="0" sldId="258"/>
            <ac:spMk id="875" creationId="{00000000-0000-0000-0000-000000000000}"/>
          </ac:spMkLst>
        </pc:spChg>
        <pc:spChg chg="mod">
          <ac:chgData name="frederic flaceliere" userId="f8f178230275b0ad" providerId="LiveId" clId="{62FA4D58-1399-42FB-A091-B2D95229BEF0}" dt="2019-01-13T13:33:30.843" v="391" actId="20577"/>
          <ac:spMkLst>
            <pc:docMk/>
            <pc:sldMk cId="0" sldId="258"/>
            <ac:spMk id="887" creationId="{00000000-0000-0000-0000-000000000000}"/>
          </ac:spMkLst>
        </pc:spChg>
        <pc:spChg chg="mod">
          <ac:chgData name="frederic flaceliere" userId="f8f178230275b0ad" providerId="LiveId" clId="{62FA4D58-1399-42FB-A091-B2D95229BEF0}" dt="2019-01-13T13:32:24.264" v="387" actId="1076"/>
          <ac:spMkLst>
            <pc:docMk/>
            <pc:sldMk cId="0" sldId="258"/>
            <ac:spMk id="890" creationId="{00000000-0000-0000-0000-000000000000}"/>
          </ac:spMkLst>
        </pc:spChg>
        <pc:spChg chg="mod">
          <ac:chgData name="frederic flaceliere" userId="f8f178230275b0ad" providerId="LiveId" clId="{62FA4D58-1399-42FB-A091-B2D95229BEF0}" dt="2019-01-13T13:29:44.927" v="307" actId="20577"/>
          <ac:spMkLst>
            <pc:docMk/>
            <pc:sldMk cId="0" sldId="258"/>
            <ac:spMk id="892" creationId="{00000000-0000-0000-0000-000000000000}"/>
          </ac:spMkLst>
        </pc:spChg>
      </pc:sldChg>
      <pc:sldChg chg="modSp">
        <pc:chgData name="frederic flaceliere" userId="f8f178230275b0ad" providerId="LiveId" clId="{62FA4D58-1399-42FB-A091-B2D95229BEF0}" dt="2019-01-13T13:46:28.528" v="700" actId="20577"/>
        <pc:sldMkLst>
          <pc:docMk/>
          <pc:sldMk cId="0" sldId="259"/>
        </pc:sldMkLst>
        <pc:spChg chg="mod">
          <ac:chgData name="frederic flaceliere" userId="f8f178230275b0ad" providerId="LiveId" clId="{62FA4D58-1399-42FB-A091-B2D95229BEF0}" dt="2019-01-13T13:10:33.574" v="10" actId="20577"/>
          <ac:spMkLst>
            <pc:docMk/>
            <pc:sldMk cId="0" sldId="259"/>
            <ac:spMk id="2" creationId="{4422310A-8C7B-E04B-9C69-6EE21C1AA495}"/>
          </ac:spMkLst>
        </pc:spChg>
        <pc:spChg chg="mod">
          <ac:chgData name="frederic flaceliere" userId="f8f178230275b0ad" providerId="LiveId" clId="{62FA4D58-1399-42FB-A091-B2D95229BEF0}" dt="2019-01-13T13:46:28.528" v="700" actId="20577"/>
          <ac:spMkLst>
            <pc:docMk/>
            <pc:sldMk cId="0" sldId="259"/>
            <ac:spMk id="5" creationId="{D4C95683-889F-4641-B4E6-2F228B9FB3BB}"/>
          </ac:spMkLst>
        </pc:spChg>
      </pc:sldChg>
      <pc:sldChg chg="modSp">
        <pc:chgData name="frederic flaceliere" userId="f8f178230275b0ad" providerId="LiveId" clId="{62FA4D58-1399-42FB-A091-B2D95229BEF0}" dt="2019-01-13T14:02:28.516" v="862" actId="1076"/>
        <pc:sldMkLst>
          <pc:docMk/>
          <pc:sldMk cId="0" sldId="260"/>
        </pc:sldMkLst>
        <pc:spChg chg="mod ord">
          <ac:chgData name="frederic flaceliere" userId="f8f178230275b0ad" providerId="LiveId" clId="{62FA4D58-1399-42FB-A091-B2D95229BEF0}" dt="2019-01-13T14:02:28.516" v="862" actId="1076"/>
          <ac:spMkLst>
            <pc:docMk/>
            <pc:sldMk cId="0" sldId="260"/>
            <ac:spMk id="914" creationId="{00000000-0000-0000-0000-000000000000}"/>
          </ac:spMkLst>
        </pc:spChg>
        <pc:picChg chg="ord">
          <ac:chgData name="frederic flaceliere" userId="f8f178230275b0ad" providerId="LiveId" clId="{62FA4D58-1399-42FB-A091-B2D95229BEF0}" dt="2019-01-12T20:12:56.784" v="1" actId="167"/>
          <ac:picMkLst>
            <pc:docMk/>
            <pc:sldMk cId="0" sldId="260"/>
            <ac:picMk id="13" creationId="{F8F3929C-780D-E142-8E61-8DACCE9ECDA8}"/>
          </ac:picMkLst>
        </pc:picChg>
      </pc:sldChg>
      <pc:sldChg chg="addSp delSp modSp modAnim modNotesTx">
        <pc:chgData name="frederic flaceliere" userId="f8f178230275b0ad" providerId="LiveId" clId="{62FA4D58-1399-42FB-A091-B2D95229BEF0}" dt="2019-01-13T15:01:22.100" v="873" actId="20577"/>
        <pc:sldMkLst>
          <pc:docMk/>
          <pc:sldMk cId="0" sldId="263"/>
        </pc:sldMkLst>
        <pc:spChg chg="add del">
          <ac:chgData name="frederic flaceliere" userId="f8f178230275b0ad" providerId="LiveId" clId="{62FA4D58-1399-42FB-A091-B2D95229BEF0}" dt="2019-01-13T13:39:17.314" v="583" actId="478"/>
          <ac:spMkLst>
            <pc:docMk/>
            <pc:sldMk cId="0" sldId="263"/>
            <ac:spMk id="954" creationId="{00000000-0000-0000-0000-000000000000}"/>
          </ac:spMkLst>
        </pc:spChg>
        <pc:spChg chg="mod">
          <ac:chgData name="frederic flaceliere" userId="f8f178230275b0ad" providerId="LiveId" clId="{62FA4D58-1399-42FB-A091-B2D95229BEF0}" dt="2019-01-13T13:37:17.043" v="505" actId="1076"/>
          <ac:spMkLst>
            <pc:docMk/>
            <pc:sldMk cId="0" sldId="263"/>
            <ac:spMk id="967" creationId="{00000000-0000-0000-0000-000000000000}"/>
          </ac:spMkLst>
        </pc:spChg>
        <pc:spChg chg="mod">
          <ac:chgData name="frederic flaceliere" userId="f8f178230275b0ad" providerId="LiveId" clId="{62FA4D58-1399-42FB-A091-B2D95229BEF0}" dt="2019-01-13T13:40:13.881" v="676" actId="20577"/>
          <ac:spMkLst>
            <pc:docMk/>
            <pc:sldMk cId="0" sldId="263"/>
            <ac:spMk id="969" creationId="{00000000-0000-0000-0000-000000000000}"/>
          </ac:spMkLst>
        </pc:spChg>
        <pc:spChg chg="mod">
          <ac:chgData name="frederic flaceliere" userId="f8f178230275b0ad" providerId="LiveId" clId="{62FA4D58-1399-42FB-A091-B2D95229BEF0}" dt="2019-01-13T15:01:22.100" v="873" actId="20577"/>
          <ac:spMkLst>
            <pc:docMk/>
            <pc:sldMk cId="0" sldId="263"/>
            <ac:spMk id="970" creationId="{00000000-0000-0000-0000-000000000000}"/>
          </ac:spMkLst>
        </pc:spChg>
        <pc:spChg chg="mod">
          <ac:chgData name="frederic flaceliere" userId="f8f178230275b0ad" providerId="LiveId" clId="{62FA4D58-1399-42FB-A091-B2D95229BEF0}" dt="2019-01-13T13:28:46.755" v="269" actId="1076"/>
          <ac:spMkLst>
            <pc:docMk/>
            <pc:sldMk cId="0" sldId="263"/>
            <ac:spMk id="971" creationId="{00000000-0000-0000-0000-000000000000}"/>
          </ac:spMkLst>
        </pc:spChg>
      </pc:sldChg>
      <pc:sldChg chg="modSp">
        <pc:chgData name="frederic flaceliere" userId="f8f178230275b0ad" providerId="LiveId" clId="{62FA4D58-1399-42FB-A091-B2D95229BEF0}" dt="2019-01-13T13:51:37.217" v="809" actId="20577"/>
        <pc:sldMkLst>
          <pc:docMk/>
          <pc:sldMk cId="0" sldId="264"/>
        </pc:sldMkLst>
        <pc:spChg chg="mod">
          <ac:chgData name="frederic flaceliere" userId="f8f178230275b0ad" providerId="LiveId" clId="{62FA4D58-1399-42FB-A091-B2D95229BEF0}" dt="2019-01-13T13:51:37.217" v="809" actId="20577"/>
          <ac:spMkLst>
            <pc:docMk/>
            <pc:sldMk cId="0" sldId="264"/>
            <ac:spMk id="27" creationId="{C22819EF-521D-9E44-B9E3-EC6B90FFF98B}"/>
          </ac:spMkLst>
        </pc:spChg>
        <pc:spChg chg="mod">
          <ac:chgData name="frederic flaceliere" userId="f8f178230275b0ad" providerId="LiveId" clId="{62FA4D58-1399-42FB-A091-B2D95229BEF0}" dt="2019-01-13T13:27:32.012" v="244" actId="1076"/>
          <ac:spMkLst>
            <pc:docMk/>
            <pc:sldMk cId="0" sldId="264"/>
            <ac:spMk id="975" creationId="{00000000-0000-0000-0000-000000000000}"/>
          </ac:spMkLst>
        </pc:spChg>
        <pc:spChg chg="mod">
          <ac:chgData name="frederic flaceliere" userId="f8f178230275b0ad" providerId="LiveId" clId="{62FA4D58-1399-42FB-A091-B2D95229BEF0}" dt="2019-01-13T13:27:36.026" v="245" actId="1076"/>
          <ac:spMkLst>
            <pc:docMk/>
            <pc:sldMk cId="0" sldId="264"/>
            <ac:spMk id="978" creationId="{00000000-0000-0000-0000-000000000000}"/>
          </ac:spMkLst>
        </pc:spChg>
        <pc:spChg chg="mod">
          <ac:chgData name="frederic flaceliere" userId="f8f178230275b0ad" providerId="LiveId" clId="{62FA4D58-1399-42FB-A091-B2D95229BEF0}" dt="2019-01-13T13:27:37.874" v="246" actId="1076"/>
          <ac:spMkLst>
            <pc:docMk/>
            <pc:sldMk cId="0" sldId="264"/>
            <ac:spMk id="985" creationId="{00000000-0000-0000-0000-000000000000}"/>
          </ac:spMkLst>
        </pc:spChg>
        <pc:spChg chg="mod">
          <ac:chgData name="frederic flaceliere" userId="f8f178230275b0ad" providerId="LiveId" clId="{62FA4D58-1399-42FB-A091-B2D95229BEF0}" dt="2019-01-13T13:27:43.102" v="247" actId="1076"/>
          <ac:spMkLst>
            <pc:docMk/>
            <pc:sldMk cId="0" sldId="264"/>
            <ac:spMk id="986" creationId="{00000000-0000-0000-0000-000000000000}"/>
          </ac:spMkLst>
        </pc:spChg>
        <pc:spChg chg="mod">
          <ac:chgData name="frederic flaceliere" userId="f8f178230275b0ad" providerId="LiveId" clId="{62FA4D58-1399-42FB-A091-B2D95229BEF0}" dt="2019-01-13T13:27:46.678" v="248" actId="1076"/>
          <ac:spMkLst>
            <pc:docMk/>
            <pc:sldMk cId="0" sldId="264"/>
            <ac:spMk id="987" creationId="{00000000-0000-0000-0000-000000000000}"/>
          </ac:spMkLst>
        </pc:spChg>
        <pc:spChg chg="mod">
          <ac:chgData name="frederic flaceliere" userId="f8f178230275b0ad" providerId="LiveId" clId="{62FA4D58-1399-42FB-A091-B2D95229BEF0}" dt="2019-01-13T13:28:04.089" v="253" actId="1076"/>
          <ac:spMkLst>
            <pc:docMk/>
            <pc:sldMk cId="0" sldId="264"/>
            <ac:spMk id="988" creationId="{00000000-0000-0000-0000-000000000000}"/>
          </ac:spMkLst>
        </pc:spChg>
      </pc:sldChg>
      <pc:sldChg chg="modSp">
        <pc:chgData name="frederic flaceliere" userId="f8f178230275b0ad" providerId="LiveId" clId="{62FA4D58-1399-42FB-A091-B2D95229BEF0}" dt="2019-01-13T14:43:56.804" v="864" actId="20577"/>
        <pc:sldMkLst>
          <pc:docMk/>
          <pc:sldMk cId="0" sldId="266"/>
        </pc:sldMkLst>
        <pc:spChg chg="mod">
          <ac:chgData name="frederic flaceliere" userId="f8f178230275b0ad" providerId="LiveId" clId="{62FA4D58-1399-42FB-A091-B2D95229BEF0}" dt="2019-01-13T14:43:56.804" v="864" actId="20577"/>
          <ac:spMkLst>
            <pc:docMk/>
            <pc:sldMk cId="0" sldId="266"/>
            <ac:spMk id="1022" creationId="{00000000-0000-0000-0000-000000000000}"/>
          </ac:spMkLst>
        </pc:spChg>
        <pc:spChg chg="mod">
          <ac:chgData name="frederic flaceliere" userId="f8f178230275b0ad" providerId="LiveId" clId="{62FA4D58-1399-42FB-A091-B2D95229BEF0}" dt="2019-01-13T13:17:10.477" v="110" actId="20577"/>
          <ac:spMkLst>
            <pc:docMk/>
            <pc:sldMk cId="0" sldId="266"/>
            <ac:spMk id="1024" creationId="{00000000-0000-0000-0000-000000000000}"/>
          </ac:spMkLst>
        </pc:spChg>
      </pc:sldChg>
      <pc:sldChg chg="modSp">
        <pc:chgData name="frederic flaceliere" userId="f8f178230275b0ad" providerId="LiveId" clId="{62FA4D58-1399-42FB-A091-B2D95229BEF0}" dt="2019-01-13T13:10:45.101" v="12" actId="20577"/>
        <pc:sldMkLst>
          <pc:docMk/>
          <pc:sldMk cId="0" sldId="268"/>
        </pc:sldMkLst>
        <pc:spChg chg="mod">
          <ac:chgData name="frederic flaceliere" userId="f8f178230275b0ad" providerId="LiveId" clId="{62FA4D58-1399-42FB-A091-B2D95229BEF0}" dt="2019-01-13T13:10:45.101" v="12" actId="20577"/>
          <ac:spMkLst>
            <pc:docMk/>
            <pc:sldMk cId="0" sldId="268"/>
            <ac:spMk id="1078" creationId="{00000000-0000-0000-0000-000000000000}"/>
          </ac:spMkLst>
        </pc:spChg>
      </pc:sldChg>
      <pc:sldChg chg="delSp modSp">
        <pc:chgData name="frederic flaceliere" userId="f8f178230275b0ad" providerId="LiveId" clId="{62FA4D58-1399-42FB-A091-B2D95229BEF0}" dt="2019-01-13T14:49:35.223" v="870" actId="1076"/>
        <pc:sldMkLst>
          <pc:docMk/>
          <pc:sldMk cId="0" sldId="269"/>
        </pc:sldMkLst>
        <pc:spChg chg="del mod">
          <ac:chgData name="frederic flaceliere" userId="f8f178230275b0ad" providerId="LiveId" clId="{62FA4D58-1399-42FB-A091-B2D95229BEF0}" dt="2019-01-13T14:48:42.940" v="868" actId="478"/>
          <ac:spMkLst>
            <pc:docMk/>
            <pc:sldMk cId="0" sldId="269"/>
            <ac:spMk id="1091" creationId="{00000000-0000-0000-0000-000000000000}"/>
          </ac:spMkLst>
        </pc:spChg>
        <pc:spChg chg="mod">
          <ac:chgData name="frederic flaceliere" userId="f8f178230275b0ad" providerId="LiveId" clId="{62FA4D58-1399-42FB-A091-B2D95229BEF0}" dt="2019-01-13T14:49:35.223" v="870" actId="1076"/>
          <ac:spMkLst>
            <pc:docMk/>
            <pc:sldMk cId="0" sldId="269"/>
            <ac:spMk id="1093" creationId="{00000000-0000-0000-0000-000000000000}"/>
          </ac:spMkLst>
        </pc:spChg>
        <pc:spChg chg="mod">
          <ac:chgData name="frederic flaceliere" userId="f8f178230275b0ad" providerId="LiveId" clId="{62FA4D58-1399-42FB-A091-B2D95229BEF0}" dt="2019-01-13T14:49:35.223" v="870" actId="1076"/>
          <ac:spMkLst>
            <pc:docMk/>
            <pc:sldMk cId="0" sldId="269"/>
            <ac:spMk id="1094" creationId="{00000000-0000-0000-0000-000000000000}"/>
          </ac:spMkLst>
        </pc:spChg>
        <pc:spChg chg="mod">
          <ac:chgData name="frederic flaceliere" userId="f8f178230275b0ad" providerId="LiveId" clId="{62FA4D58-1399-42FB-A091-B2D95229BEF0}" dt="2019-01-13T14:49:35.223" v="870" actId="1076"/>
          <ac:spMkLst>
            <pc:docMk/>
            <pc:sldMk cId="0" sldId="269"/>
            <ac:spMk id="1095" creationId="{00000000-0000-0000-0000-000000000000}"/>
          </ac:spMkLst>
        </pc:spChg>
        <pc:spChg chg="mod">
          <ac:chgData name="frederic flaceliere" userId="f8f178230275b0ad" providerId="LiveId" clId="{62FA4D58-1399-42FB-A091-B2D95229BEF0}" dt="2019-01-13T14:49:35.223" v="870" actId="1076"/>
          <ac:spMkLst>
            <pc:docMk/>
            <pc:sldMk cId="0" sldId="269"/>
            <ac:spMk id="1096" creationId="{00000000-0000-0000-0000-000000000000}"/>
          </ac:spMkLst>
        </pc:spChg>
        <pc:spChg chg="mod">
          <ac:chgData name="frederic flaceliere" userId="f8f178230275b0ad" providerId="LiveId" clId="{62FA4D58-1399-42FB-A091-B2D95229BEF0}" dt="2019-01-13T14:49:35.223" v="870" actId="1076"/>
          <ac:spMkLst>
            <pc:docMk/>
            <pc:sldMk cId="0" sldId="269"/>
            <ac:spMk id="1097" creationId="{00000000-0000-0000-0000-000000000000}"/>
          </ac:spMkLst>
        </pc:spChg>
        <pc:spChg chg="mod">
          <ac:chgData name="frederic flaceliere" userId="f8f178230275b0ad" providerId="LiveId" clId="{62FA4D58-1399-42FB-A091-B2D95229BEF0}" dt="2019-01-13T14:49:35.223" v="870" actId="1076"/>
          <ac:spMkLst>
            <pc:docMk/>
            <pc:sldMk cId="0" sldId="269"/>
            <ac:spMk id="1098" creationId="{00000000-0000-0000-0000-000000000000}"/>
          </ac:spMkLst>
        </pc:spChg>
        <pc:spChg chg="mod">
          <ac:chgData name="frederic flaceliere" userId="f8f178230275b0ad" providerId="LiveId" clId="{62FA4D58-1399-42FB-A091-B2D95229BEF0}" dt="2019-01-13T14:49:35.223" v="870" actId="1076"/>
          <ac:spMkLst>
            <pc:docMk/>
            <pc:sldMk cId="0" sldId="269"/>
            <ac:spMk id="1099" creationId="{00000000-0000-0000-0000-000000000000}"/>
          </ac:spMkLst>
        </pc:spChg>
        <pc:spChg chg="mod">
          <ac:chgData name="frederic flaceliere" userId="f8f178230275b0ad" providerId="LiveId" clId="{62FA4D58-1399-42FB-A091-B2D95229BEF0}" dt="2019-01-13T14:49:35.223" v="870" actId="1076"/>
          <ac:spMkLst>
            <pc:docMk/>
            <pc:sldMk cId="0" sldId="269"/>
            <ac:spMk id="1100" creationId="{00000000-0000-0000-0000-000000000000}"/>
          </ac:spMkLst>
        </pc:spChg>
        <pc:spChg chg="mod">
          <ac:chgData name="frederic flaceliere" userId="f8f178230275b0ad" providerId="LiveId" clId="{62FA4D58-1399-42FB-A091-B2D95229BEF0}" dt="2019-01-13T14:49:35.223" v="870" actId="1076"/>
          <ac:spMkLst>
            <pc:docMk/>
            <pc:sldMk cId="0" sldId="269"/>
            <ac:spMk id="1101" creationId="{00000000-0000-0000-0000-000000000000}"/>
          </ac:spMkLst>
        </pc:spChg>
        <pc:spChg chg="mod">
          <ac:chgData name="frederic flaceliere" userId="f8f178230275b0ad" providerId="LiveId" clId="{62FA4D58-1399-42FB-A091-B2D95229BEF0}" dt="2019-01-13T14:49:35.223" v="870" actId="1076"/>
          <ac:spMkLst>
            <pc:docMk/>
            <pc:sldMk cId="0" sldId="269"/>
            <ac:spMk id="1102" creationId="{00000000-0000-0000-0000-000000000000}"/>
          </ac:spMkLst>
        </pc:spChg>
        <pc:spChg chg="mod">
          <ac:chgData name="frederic flaceliere" userId="f8f178230275b0ad" providerId="LiveId" clId="{62FA4D58-1399-42FB-A091-B2D95229BEF0}" dt="2019-01-13T14:49:35.223" v="870" actId="1076"/>
          <ac:spMkLst>
            <pc:docMk/>
            <pc:sldMk cId="0" sldId="269"/>
            <ac:spMk id="1103" creationId="{00000000-0000-0000-0000-000000000000}"/>
          </ac:spMkLst>
        </pc:spChg>
        <pc:spChg chg="mod">
          <ac:chgData name="frederic flaceliere" userId="f8f178230275b0ad" providerId="LiveId" clId="{62FA4D58-1399-42FB-A091-B2D95229BEF0}" dt="2019-01-13T14:49:35.223" v="870" actId="1076"/>
          <ac:spMkLst>
            <pc:docMk/>
            <pc:sldMk cId="0" sldId="269"/>
            <ac:spMk id="1104" creationId="{00000000-0000-0000-0000-000000000000}"/>
          </ac:spMkLst>
        </pc:spChg>
        <pc:spChg chg="mod">
          <ac:chgData name="frederic flaceliere" userId="f8f178230275b0ad" providerId="LiveId" clId="{62FA4D58-1399-42FB-A091-B2D95229BEF0}" dt="2019-01-13T14:49:35.223" v="870" actId="1076"/>
          <ac:spMkLst>
            <pc:docMk/>
            <pc:sldMk cId="0" sldId="269"/>
            <ac:spMk id="1106" creationId="{00000000-0000-0000-0000-000000000000}"/>
          </ac:spMkLst>
        </pc:spChg>
        <pc:spChg chg="mod">
          <ac:chgData name="frederic flaceliere" userId="f8f178230275b0ad" providerId="LiveId" clId="{62FA4D58-1399-42FB-A091-B2D95229BEF0}" dt="2019-01-13T14:49:35.223" v="870" actId="1076"/>
          <ac:spMkLst>
            <pc:docMk/>
            <pc:sldMk cId="0" sldId="269"/>
            <ac:spMk id="1107" creationId="{00000000-0000-0000-0000-000000000000}"/>
          </ac:spMkLst>
        </pc:spChg>
        <pc:spChg chg="mod">
          <ac:chgData name="frederic flaceliere" userId="f8f178230275b0ad" providerId="LiveId" clId="{62FA4D58-1399-42FB-A091-B2D95229BEF0}" dt="2019-01-13T14:49:35.223" v="870" actId="1076"/>
          <ac:spMkLst>
            <pc:docMk/>
            <pc:sldMk cId="0" sldId="269"/>
            <ac:spMk id="1108" creationId="{00000000-0000-0000-0000-000000000000}"/>
          </ac:spMkLst>
        </pc:spChg>
        <pc:spChg chg="mod">
          <ac:chgData name="frederic flaceliere" userId="f8f178230275b0ad" providerId="LiveId" clId="{62FA4D58-1399-42FB-A091-B2D95229BEF0}" dt="2019-01-13T14:49:35.223" v="870" actId="1076"/>
          <ac:spMkLst>
            <pc:docMk/>
            <pc:sldMk cId="0" sldId="269"/>
            <ac:spMk id="1109" creationId="{00000000-0000-0000-0000-000000000000}"/>
          </ac:spMkLst>
        </pc:spChg>
        <pc:spChg chg="mod">
          <ac:chgData name="frederic flaceliere" userId="f8f178230275b0ad" providerId="LiveId" clId="{62FA4D58-1399-42FB-A091-B2D95229BEF0}" dt="2019-01-13T13:10:10.101" v="9" actId="1076"/>
          <ac:spMkLst>
            <pc:docMk/>
            <pc:sldMk cId="0" sldId="269"/>
            <ac:spMk id="1110" creationId="{00000000-0000-0000-0000-000000000000}"/>
          </ac:spMkLst>
        </pc:spChg>
        <pc:spChg chg="mod">
          <ac:chgData name="frederic flaceliere" userId="f8f178230275b0ad" providerId="LiveId" clId="{62FA4D58-1399-42FB-A091-B2D95229BEF0}" dt="2019-01-13T14:49:35.223" v="870" actId="1076"/>
          <ac:spMkLst>
            <pc:docMk/>
            <pc:sldMk cId="0" sldId="269"/>
            <ac:spMk id="1111" creationId="{00000000-0000-0000-0000-000000000000}"/>
          </ac:spMkLst>
        </pc:spChg>
        <pc:spChg chg="mod">
          <ac:chgData name="frederic flaceliere" userId="f8f178230275b0ad" providerId="LiveId" clId="{62FA4D58-1399-42FB-A091-B2D95229BEF0}" dt="2019-01-13T14:49:35.223" v="870" actId="1076"/>
          <ac:spMkLst>
            <pc:docMk/>
            <pc:sldMk cId="0" sldId="269"/>
            <ac:spMk id="1112" creationId="{00000000-0000-0000-0000-000000000000}"/>
          </ac:spMkLst>
        </pc:spChg>
        <pc:spChg chg="mod">
          <ac:chgData name="frederic flaceliere" userId="f8f178230275b0ad" providerId="LiveId" clId="{62FA4D58-1399-42FB-A091-B2D95229BEF0}" dt="2019-01-13T14:49:35.223" v="870" actId="1076"/>
          <ac:spMkLst>
            <pc:docMk/>
            <pc:sldMk cId="0" sldId="269"/>
            <ac:spMk id="1113" creationId="{00000000-0000-0000-0000-000000000000}"/>
          </ac:spMkLst>
        </pc:spChg>
        <pc:spChg chg="mod">
          <ac:chgData name="frederic flaceliere" userId="f8f178230275b0ad" providerId="LiveId" clId="{62FA4D58-1399-42FB-A091-B2D95229BEF0}" dt="2019-01-13T14:49:35.223" v="870" actId="1076"/>
          <ac:spMkLst>
            <pc:docMk/>
            <pc:sldMk cId="0" sldId="269"/>
            <ac:spMk id="1114" creationId="{00000000-0000-0000-0000-000000000000}"/>
          </ac:spMkLst>
        </pc:spChg>
        <pc:picChg chg="mod">
          <ac:chgData name="frederic flaceliere" userId="f8f178230275b0ad" providerId="LiveId" clId="{62FA4D58-1399-42FB-A091-B2D95229BEF0}" dt="2019-01-13T14:49:35.223" v="870" actId="1076"/>
          <ac:picMkLst>
            <pc:docMk/>
            <pc:sldMk cId="0" sldId="269"/>
            <ac:picMk id="5" creationId="{E84FA3D9-88F2-5D45-BA94-FC1F20D87D4B}"/>
          </ac:picMkLst>
        </pc:picChg>
      </pc:sldChg>
      <pc:sldChg chg="modSp modAnim">
        <pc:chgData name="frederic flaceliere" userId="f8f178230275b0ad" providerId="LiveId" clId="{62FA4D58-1399-42FB-A091-B2D95229BEF0}" dt="2019-01-13T13:42:11.235" v="677" actId="20577"/>
        <pc:sldMkLst>
          <pc:docMk/>
          <pc:sldMk cId="0" sldId="276"/>
        </pc:sldMkLst>
        <pc:spChg chg="mod">
          <ac:chgData name="frederic flaceliere" userId="f8f178230275b0ad" providerId="LiveId" clId="{62FA4D58-1399-42FB-A091-B2D95229BEF0}" dt="2019-01-13T13:42:11.235" v="677" actId="20577"/>
          <ac:spMkLst>
            <pc:docMk/>
            <pc:sldMk cId="0" sldId="276"/>
            <ac:spMk id="4" creationId="{BA690A51-A80E-A74F-9D03-3CC305BE5872}"/>
          </ac:spMkLst>
        </pc:spChg>
      </pc:sldChg>
      <pc:sldChg chg="modSp">
        <pc:chgData name="frederic flaceliere" userId="f8f178230275b0ad" providerId="LiveId" clId="{62FA4D58-1399-42FB-A091-B2D95229BEF0}" dt="2019-01-13T13:11:49.409" v="14" actId="404"/>
        <pc:sldMkLst>
          <pc:docMk/>
          <pc:sldMk cId="0" sldId="280"/>
        </pc:sldMkLst>
        <pc:spChg chg="mod">
          <ac:chgData name="frederic flaceliere" userId="f8f178230275b0ad" providerId="LiveId" clId="{62FA4D58-1399-42FB-A091-B2D95229BEF0}" dt="2019-01-13T13:11:49.409" v="14" actId="404"/>
          <ac:spMkLst>
            <pc:docMk/>
            <pc:sldMk cId="0" sldId="280"/>
            <ac:spMk id="1459" creationId="{00000000-0000-0000-0000-000000000000}"/>
          </ac:spMkLst>
        </pc:spChg>
      </pc:sldChg>
      <pc:sldChg chg="modSp">
        <pc:chgData name="frederic flaceliere" userId="f8f178230275b0ad" providerId="LiveId" clId="{62FA4D58-1399-42FB-A091-B2D95229BEF0}" dt="2019-01-13T13:42:59.138" v="697" actId="20577"/>
        <pc:sldMkLst>
          <pc:docMk/>
          <pc:sldMk cId="0" sldId="284"/>
        </pc:sldMkLst>
        <pc:spChg chg="mod">
          <ac:chgData name="frederic flaceliere" userId="f8f178230275b0ad" providerId="LiveId" clId="{62FA4D58-1399-42FB-A091-B2D95229BEF0}" dt="2019-01-13T13:42:59.138" v="697" actId="20577"/>
          <ac:spMkLst>
            <pc:docMk/>
            <pc:sldMk cId="0" sldId="284"/>
            <ac:spMk id="1496" creationId="{00000000-0000-0000-0000-000000000000}"/>
          </ac:spMkLst>
        </pc:spChg>
        <pc:spChg chg="mod">
          <ac:chgData name="frederic flaceliere" userId="f8f178230275b0ad" providerId="LiveId" clId="{62FA4D58-1399-42FB-A091-B2D95229BEF0}" dt="2019-01-13T13:12:02.014" v="22" actId="404"/>
          <ac:spMkLst>
            <pc:docMk/>
            <pc:sldMk cId="0" sldId="284"/>
            <ac:spMk id="1497" creationId="{00000000-0000-0000-0000-000000000000}"/>
          </ac:spMkLst>
        </pc:spChg>
        <pc:spChg chg="mod">
          <ac:chgData name="frederic flaceliere" userId="f8f178230275b0ad" providerId="LiveId" clId="{62FA4D58-1399-42FB-A091-B2D95229BEF0}" dt="2019-01-13T13:11:55.792" v="16" actId="404"/>
          <ac:spMkLst>
            <pc:docMk/>
            <pc:sldMk cId="0" sldId="284"/>
            <ac:spMk id="1498" creationId="{00000000-0000-0000-0000-000000000000}"/>
          </ac:spMkLst>
        </pc:spChg>
      </pc:sldChg>
      <pc:sldChg chg="add del">
        <pc:chgData name="frederic flaceliere" userId="f8f178230275b0ad" providerId="LiveId" clId="{62FA4D58-1399-42FB-A091-B2D95229BEF0}" dt="2019-01-13T13:53:54.161" v="814"/>
        <pc:sldMkLst>
          <pc:docMk/>
          <pc:sldMk cId="80519043" sldId="286"/>
        </pc:sldMkLst>
      </pc:sldChg>
    </pc:docChg>
  </pc:docChgLst>
  <pc:docChgLst>
    <pc:chgData name="frederic flaceliere" userId="f8f178230275b0ad" providerId="LiveId" clId="{3A642F32-33F7-4E8A-B3CE-CB5D50A41EA1}"/>
    <pc:docChg chg="undo custSel addSld delSld modSld sldOrd delSection modSection">
      <pc:chgData name="frederic flaceliere" userId="f8f178230275b0ad" providerId="LiveId" clId="{3A642F32-33F7-4E8A-B3CE-CB5D50A41EA1}" dt="2020-01-07T00:00:25.928" v="5152" actId="207"/>
      <pc:docMkLst>
        <pc:docMk/>
      </pc:docMkLst>
      <pc:sldChg chg="addSp delSp modSp">
        <pc:chgData name="frederic flaceliere" userId="f8f178230275b0ad" providerId="LiveId" clId="{3A642F32-33F7-4E8A-B3CE-CB5D50A41EA1}" dt="2020-01-06T23:44:06.806" v="5077" actId="732"/>
        <pc:sldMkLst>
          <pc:docMk/>
          <pc:sldMk cId="0" sldId="256"/>
        </pc:sldMkLst>
        <pc:spChg chg="mod">
          <ac:chgData name="frederic flaceliere" userId="f8f178230275b0ad" providerId="LiveId" clId="{3A642F32-33F7-4E8A-B3CE-CB5D50A41EA1}" dt="2020-01-06T22:16:48.190" v="3780" actId="20577"/>
          <ac:spMkLst>
            <pc:docMk/>
            <pc:sldMk cId="0" sldId="256"/>
            <ac:spMk id="2" creationId="{70166B05-B6F5-7F44-9168-B01F7AB4ADB0}"/>
          </ac:spMkLst>
        </pc:spChg>
        <pc:spChg chg="add mod">
          <ac:chgData name="frederic flaceliere" userId="f8f178230275b0ad" providerId="LiveId" clId="{3A642F32-33F7-4E8A-B3CE-CB5D50A41EA1}" dt="2020-01-06T20:27:19.237" v="17" actId="2711"/>
          <ac:spMkLst>
            <pc:docMk/>
            <pc:sldMk cId="0" sldId="256"/>
            <ac:spMk id="4" creationId="{9120D1DC-A42C-470C-B759-08A1325BBB47}"/>
          </ac:spMkLst>
        </pc:spChg>
        <pc:spChg chg="add del mod">
          <ac:chgData name="frederic flaceliere" userId="f8f178230275b0ad" providerId="LiveId" clId="{3A642F32-33F7-4E8A-B3CE-CB5D50A41EA1}" dt="2020-01-06T23:42:51.245" v="5056"/>
          <ac:spMkLst>
            <pc:docMk/>
            <pc:sldMk cId="0" sldId="256"/>
            <ac:spMk id="11" creationId="{CA583263-6875-46EE-9C9C-469F28794FED}"/>
          </ac:spMkLst>
        </pc:spChg>
        <pc:spChg chg="mod">
          <ac:chgData name="frederic flaceliere" userId="f8f178230275b0ad" providerId="LiveId" clId="{3A642F32-33F7-4E8A-B3CE-CB5D50A41EA1}" dt="2020-01-06T20:27:42.603" v="18" actId="2711"/>
          <ac:spMkLst>
            <pc:docMk/>
            <pc:sldMk cId="0" sldId="256"/>
            <ac:spMk id="859" creationId="{00000000-0000-0000-0000-000000000000}"/>
          </ac:spMkLst>
        </pc:spChg>
        <pc:picChg chg="add mod ord modCrop">
          <ac:chgData name="frederic flaceliere" userId="f8f178230275b0ad" providerId="LiveId" clId="{3A642F32-33F7-4E8A-B3CE-CB5D50A41EA1}" dt="2020-01-06T23:44:06.806" v="5077" actId="732"/>
          <ac:picMkLst>
            <pc:docMk/>
            <pc:sldMk cId="0" sldId="256"/>
            <ac:picMk id="6" creationId="{887EDC69-DBFC-4107-A1CE-6B13B1EEBC81}"/>
          </ac:picMkLst>
        </pc:picChg>
        <pc:picChg chg="add del">
          <ac:chgData name="frederic flaceliere" userId="f8f178230275b0ad" providerId="LiveId" clId="{3A642F32-33F7-4E8A-B3CE-CB5D50A41EA1}" dt="2020-01-06T20:26:36.522" v="2" actId="478"/>
          <ac:picMkLst>
            <pc:docMk/>
            <pc:sldMk cId="0" sldId="256"/>
            <ac:picMk id="10" creationId="{B2D070C7-68BF-E042-9449-C7F52AC7020C}"/>
          </ac:picMkLst>
        </pc:picChg>
        <pc:picChg chg="add del">
          <ac:chgData name="frederic flaceliere" userId="f8f178230275b0ad" providerId="LiveId" clId="{3A642F32-33F7-4E8A-B3CE-CB5D50A41EA1}" dt="2020-01-06T23:43:49.054" v="5066" actId="478"/>
          <ac:picMkLst>
            <pc:docMk/>
            <pc:sldMk cId="0" sldId="256"/>
            <ac:picMk id="1026" creationId="{5D7B658C-000C-430D-BEFA-38D4F5EF1CCA}"/>
          </ac:picMkLst>
        </pc:picChg>
      </pc:sldChg>
      <pc:sldChg chg="addSp delSp modSp modAnim">
        <pc:chgData name="frederic flaceliere" userId="f8f178230275b0ad" providerId="LiveId" clId="{3A642F32-33F7-4E8A-B3CE-CB5D50A41EA1}" dt="2020-01-06T22:16:52.124" v="3781" actId="20577"/>
        <pc:sldMkLst>
          <pc:docMk/>
          <pc:sldMk cId="0" sldId="257"/>
        </pc:sldMkLst>
        <pc:spChg chg="mod">
          <ac:chgData name="frederic flaceliere" userId="f8f178230275b0ad" providerId="LiveId" clId="{3A642F32-33F7-4E8A-B3CE-CB5D50A41EA1}" dt="2020-01-06T20:44:54.659" v="437" actId="313"/>
          <ac:spMkLst>
            <pc:docMk/>
            <pc:sldMk cId="0" sldId="257"/>
            <ac:spMk id="2" creationId="{FE3B33B2-2A10-6C47-ACE9-5EE6A278559F}"/>
          </ac:spMkLst>
        </pc:spChg>
        <pc:spChg chg="mod">
          <ac:chgData name="frederic flaceliere" userId="f8f178230275b0ad" providerId="LiveId" clId="{3A642F32-33F7-4E8A-B3CE-CB5D50A41EA1}" dt="2020-01-06T22:16:52.124" v="3781" actId="20577"/>
          <ac:spMkLst>
            <pc:docMk/>
            <pc:sldMk cId="0" sldId="257"/>
            <ac:spMk id="16" creationId="{7E297A38-1701-EC46-AEDB-01CB39BB762C}"/>
          </ac:spMkLst>
        </pc:spChg>
        <pc:spChg chg="mod">
          <ac:chgData name="frederic flaceliere" userId="f8f178230275b0ad" providerId="LiveId" clId="{3A642F32-33F7-4E8A-B3CE-CB5D50A41EA1}" dt="2020-01-06T20:32:18.251" v="92" actId="1076"/>
          <ac:spMkLst>
            <pc:docMk/>
            <pc:sldMk cId="0" sldId="257"/>
            <ac:spMk id="869" creationId="{00000000-0000-0000-0000-000000000000}"/>
          </ac:spMkLst>
        </pc:spChg>
        <pc:spChg chg="mod">
          <ac:chgData name="frederic flaceliere" userId="f8f178230275b0ad" providerId="LiveId" clId="{3A642F32-33F7-4E8A-B3CE-CB5D50A41EA1}" dt="2020-01-06T20:32:12.123" v="91" actId="404"/>
          <ac:spMkLst>
            <pc:docMk/>
            <pc:sldMk cId="0" sldId="257"/>
            <ac:spMk id="870" creationId="{00000000-0000-0000-0000-000000000000}"/>
          </ac:spMkLst>
        </pc:spChg>
        <pc:picChg chg="del">
          <ac:chgData name="frederic flaceliere" userId="f8f178230275b0ad" providerId="LiveId" clId="{3A642F32-33F7-4E8A-B3CE-CB5D50A41EA1}" dt="2020-01-06T20:38:19.047" v="394" actId="478"/>
          <ac:picMkLst>
            <pc:docMk/>
            <pc:sldMk cId="0" sldId="257"/>
            <ac:picMk id="4" creationId="{5767B352-356C-594E-B18F-F28265E33E88}"/>
          </ac:picMkLst>
        </pc:picChg>
        <pc:picChg chg="add del mod">
          <ac:chgData name="frederic flaceliere" userId="f8f178230275b0ad" providerId="LiveId" clId="{3A642F32-33F7-4E8A-B3CE-CB5D50A41EA1}" dt="2020-01-06T20:43:23.077" v="429" actId="478"/>
          <ac:picMkLst>
            <pc:docMk/>
            <pc:sldMk cId="0" sldId="257"/>
            <ac:picMk id="5" creationId="{B8F1E758-C368-4527-919B-E929098CCC64}"/>
          </ac:picMkLst>
        </pc:picChg>
        <pc:picChg chg="add del mod">
          <ac:chgData name="frederic flaceliere" userId="f8f178230275b0ad" providerId="LiveId" clId="{3A642F32-33F7-4E8A-B3CE-CB5D50A41EA1}" dt="2020-01-06T20:40:32.336" v="408" actId="478"/>
          <ac:picMkLst>
            <pc:docMk/>
            <pc:sldMk cId="0" sldId="257"/>
            <ac:picMk id="7" creationId="{0B35D5BA-480B-4436-97BD-12CC890A6420}"/>
          </ac:picMkLst>
        </pc:picChg>
        <pc:picChg chg="add del mod">
          <ac:chgData name="frederic flaceliere" userId="f8f178230275b0ad" providerId="LiveId" clId="{3A642F32-33F7-4E8A-B3CE-CB5D50A41EA1}" dt="2020-01-06T20:43:22.591" v="428" actId="478"/>
          <ac:picMkLst>
            <pc:docMk/>
            <pc:sldMk cId="0" sldId="257"/>
            <ac:picMk id="9" creationId="{7D394E7A-FE6C-431F-95AB-FF023299CECF}"/>
          </ac:picMkLst>
        </pc:picChg>
        <pc:picChg chg="add mod">
          <ac:chgData name="frederic flaceliere" userId="f8f178230275b0ad" providerId="LiveId" clId="{3A642F32-33F7-4E8A-B3CE-CB5D50A41EA1}" dt="2020-01-06T20:44:11.595" v="436" actId="1440"/>
          <ac:picMkLst>
            <pc:docMk/>
            <pc:sldMk cId="0" sldId="257"/>
            <ac:picMk id="11" creationId="{070EDF4B-BE48-4F68-8C67-BA664EE3A871}"/>
          </ac:picMkLst>
        </pc:picChg>
        <pc:picChg chg="del">
          <ac:chgData name="frederic flaceliere" userId="f8f178230275b0ad" providerId="LiveId" clId="{3A642F32-33F7-4E8A-B3CE-CB5D50A41EA1}" dt="2020-01-06T20:38:24.568" v="397" actId="478"/>
          <ac:picMkLst>
            <pc:docMk/>
            <pc:sldMk cId="0" sldId="257"/>
            <ac:picMk id="871" creationId="{00000000-0000-0000-0000-000000000000}"/>
          </ac:picMkLst>
        </pc:picChg>
      </pc:sldChg>
      <pc:sldChg chg="addSp delSp modSp ord modAnim">
        <pc:chgData name="frederic flaceliere" userId="f8f178230275b0ad" providerId="LiveId" clId="{3A642F32-33F7-4E8A-B3CE-CB5D50A41EA1}" dt="2020-01-06T23:39:06.351" v="5018" actId="171"/>
        <pc:sldMkLst>
          <pc:docMk/>
          <pc:sldMk cId="0" sldId="258"/>
        </pc:sldMkLst>
        <pc:spChg chg="add mod">
          <ac:chgData name="frederic flaceliere" userId="f8f178230275b0ad" providerId="LiveId" clId="{3A642F32-33F7-4E8A-B3CE-CB5D50A41EA1}" dt="2020-01-06T20:52:29.391" v="813" actId="1076"/>
          <ac:spMkLst>
            <pc:docMk/>
            <pc:sldMk cId="0" sldId="258"/>
            <ac:spMk id="2" creationId="{6B5CF40A-AA9E-4627-89F3-466BDBD040C4}"/>
          </ac:spMkLst>
        </pc:spChg>
        <pc:spChg chg="mod">
          <ac:chgData name="frederic flaceliere" userId="f8f178230275b0ad" providerId="LiveId" clId="{3A642F32-33F7-4E8A-B3CE-CB5D50A41EA1}" dt="2020-01-06T22:16:54.384" v="3782" actId="20577"/>
          <ac:spMkLst>
            <pc:docMk/>
            <pc:sldMk cId="0" sldId="258"/>
            <ac:spMk id="22" creationId="{609EADFF-4A1A-4549-BBEB-E65E7CB3865B}"/>
          </ac:spMkLst>
        </pc:spChg>
        <pc:spChg chg="add mod">
          <ac:chgData name="frederic flaceliere" userId="f8f178230275b0ad" providerId="LiveId" clId="{3A642F32-33F7-4E8A-B3CE-CB5D50A41EA1}" dt="2020-01-06T20:55:30.502" v="944" actId="20577"/>
          <ac:spMkLst>
            <pc:docMk/>
            <pc:sldMk cId="0" sldId="258"/>
            <ac:spMk id="23" creationId="{C1CD8144-B7AD-4144-876B-FA4B48B324BE}"/>
          </ac:spMkLst>
        </pc:spChg>
        <pc:spChg chg="mod">
          <ac:chgData name="frederic flaceliere" userId="f8f178230275b0ad" providerId="LiveId" clId="{3A642F32-33F7-4E8A-B3CE-CB5D50A41EA1}" dt="2020-01-06T21:04:45.692" v="1481" actId="1076"/>
          <ac:spMkLst>
            <pc:docMk/>
            <pc:sldMk cId="0" sldId="258"/>
            <ac:spMk id="875" creationId="{00000000-0000-0000-0000-000000000000}"/>
          </ac:spMkLst>
        </pc:spChg>
        <pc:spChg chg="mod">
          <ac:chgData name="frederic flaceliere" userId="f8f178230275b0ad" providerId="LiveId" clId="{3A642F32-33F7-4E8A-B3CE-CB5D50A41EA1}" dt="2020-01-06T20:52:36.466" v="814" actId="20577"/>
          <ac:spMkLst>
            <pc:docMk/>
            <pc:sldMk cId="0" sldId="258"/>
            <ac:spMk id="877" creationId="{00000000-0000-0000-0000-000000000000}"/>
          </ac:spMkLst>
        </pc:spChg>
        <pc:spChg chg="mod">
          <ac:chgData name="frederic flaceliere" userId="f8f178230275b0ad" providerId="LiveId" clId="{3A642F32-33F7-4E8A-B3CE-CB5D50A41EA1}" dt="2020-01-06T21:04:33.909" v="1478" actId="1036"/>
          <ac:spMkLst>
            <pc:docMk/>
            <pc:sldMk cId="0" sldId="258"/>
            <ac:spMk id="881" creationId="{00000000-0000-0000-0000-000000000000}"/>
          </ac:spMkLst>
        </pc:spChg>
        <pc:spChg chg="mod">
          <ac:chgData name="frederic flaceliere" userId="f8f178230275b0ad" providerId="LiveId" clId="{3A642F32-33F7-4E8A-B3CE-CB5D50A41EA1}" dt="2020-01-06T21:04:33.909" v="1478" actId="1036"/>
          <ac:spMkLst>
            <pc:docMk/>
            <pc:sldMk cId="0" sldId="258"/>
            <ac:spMk id="882" creationId="{00000000-0000-0000-0000-000000000000}"/>
          </ac:spMkLst>
        </pc:spChg>
        <pc:spChg chg="mod ord">
          <ac:chgData name="frederic flaceliere" userId="f8f178230275b0ad" providerId="LiveId" clId="{3A642F32-33F7-4E8A-B3CE-CB5D50A41EA1}" dt="2020-01-06T21:04:33.909" v="1478" actId="1036"/>
          <ac:spMkLst>
            <pc:docMk/>
            <pc:sldMk cId="0" sldId="258"/>
            <ac:spMk id="883" creationId="{00000000-0000-0000-0000-000000000000}"/>
          </ac:spMkLst>
        </pc:spChg>
        <pc:spChg chg="mod">
          <ac:chgData name="frederic flaceliere" userId="f8f178230275b0ad" providerId="LiveId" clId="{3A642F32-33F7-4E8A-B3CE-CB5D50A41EA1}" dt="2020-01-06T21:04:33.909" v="1478" actId="1036"/>
          <ac:spMkLst>
            <pc:docMk/>
            <pc:sldMk cId="0" sldId="258"/>
            <ac:spMk id="884" creationId="{00000000-0000-0000-0000-000000000000}"/>
          </ac:spMkLst>
        </pc:spChg>
        <pc:spChg chg="mod">
          <ac:chgData name="frederic flaceliere" userId="f8f178230275b0ad" providerId="LiveId" clId="{3A642F32-33F7-4E8A-B3CE-CB5D50A41EA1}" dt="2020-01-06T21:04:33.909" v="1478" actId="1036"/>
          <ac:spMkLst>
            <pc:docMk/>
            <pc:sldMk cId="0" sldId="258"/>
            <ac:spMk id="885" creationId="{00000000-0000-0000-0000-000000000000}"/>
          </ac:spMkLst>
        </pc:spChg>
        <pc:spChg chg="mod">
          <ac:chgData name="frederic flaceliere" userId="f8f178230275b0ad" providerId="LiveId" clId="{3A642F32-33F7-4E8A-B3CE-CB5D50A41EA1}" dt="2020-01-06T21:04:33.909" v="1478" actId="1036"/>
          <ac:spMkLst>
            <pc:docMk/>
            <pc:sldMk cId="0" sldId="258"/>
            <ac:spMk id="886" creationId="{00000000-0000-0000-0000-000000000000}"/>
          </ac:spMkLst>
        </pc:spChg>
        <pc:spChg chg="mod">
          <ac:chgData name="frederic flaceliere" userId="f8f178230275b0ad" providerId="LiveId" clId="{3A642F32-33F7-4E8A-B3CE-CB5D50A41EA1}" dt="2020-01-06T23:14:36.435" v="4756" actId="1076"/>
          <ac:spMkLst>
            <pc:docMk/>
            <pc:sldMk cId="0" sldId="258"/>
            <ac:spMk id="887" creationId="{00000000-0000-0000-0000-000000000000}"/>
          </ac:spMkLst>
        </pc:spChg>
        <pc:spChg chg="mod">
          <ac:chgData name="frederic flaceliere" userId="f8f178230275b0ad" providerId="LiveId" clId="{3A642F32-33F7-4E8A-B3CE-CB5D50A41EA1}" dt="2020-01-06T21:04:41.567" v="1479" actId="1076"/>
          <ac:spMkLst>
            <pc:docMk/>
            <pc:sldMk cId="0" sldId="258"/>
            <ac:spMk id="888" creationId="{00000000-0000-0000-0000-000000000000}"/>
          </ac:spMkLst>
        </pc:spChg>
        <pc:spChg chg="mod">
          <ac:chgData name="frederic flaceliere" userId="f8f178230275b0ad" providerId="LiveId" clId="{3A642F32-33F7-4E8A-B3CE-CB5D50A41EA1}" dt="2020-01-06T22:38:26.067" v="4180" actId="20577"/>
          <ac:spMkLst>
            <pc:docMk/>
            <pc:sldMk cId="0" sldId="258"/>
            <ac:spMk id="889" creationId="{00000000-0000-0000-0000-000000000000}"/>
          </ac:spMkLst>
        </pc:spChg>
        <pc:spChg chg="mod">
          <ac:chgData name="frederic flaceliere" userId="f8f178230275b0ad" providerId="LiveId" clId="{3A642F32-33F7-4E8A-B3CE-CB5D50A41EA1}" dt="2020-01-06T22:57:20.610" v="4511" actId="1076"/>
          <ac:spMkLst>
            <pc:docMk/>
            <pc:sldMk cId="0" sldId="258"/>
            <ac:spMk id="890" creationId="{00000000-0000-0000-0000-000000000000}"/>
          </ac:spMkLst>
        </pc:spChg>
        <pc:spChg chg="mod">
          <ac:chgData name="frederic flaceliere" userId="f8f178230275b0ad" providerId="LiveId" clId="{3A642F32-33F7-4E8A-B3CE-CB5D50A41EA1}" dt="2020-01-06T21:06:54.921" v="1484" actId="20577"/>
          <ac:spMkLst>
            <pc:docMk/>
            <pc:sldMk cId="0" sldId="258"/>
            <ac:spMk id="891" creationId="{00000000-0000-0000-0000-000000000000}"/>
          </ac:spMkLst>
        </pc:spChg>
        <pc:spChg chg="mod">
          <ac:chgData name="frederic flaceliere" userId="f8f178230275b0ad" providerId="LiveId" clId="{3A642F32-33F7-4E8A-B3CE-CB5D50A41EA1}" dt="2020-01-06T21:07:38.327" v="1556" actId="1076"/>
          <ac:spMkLst>
            <pc:docMk/>
            <pc:sldMk cId="0" sldId="258"/>
            <ac:spMk id="892" creationId="{00000000-0000-0000-0000-000000000000}"/>
          </ac:spMkLst>
        </pc:spChg>
        <pc:picChg chg="del mod ord">
          <ac:chgData name="frederic flaceliere" userId="f8f178230275b0ad" providerId="LiveId" clId="{3A642F32-33F7-4E8A-B3CE-CB5D50A41EA1}" dt="2020-01-06T23:29:46.591" v="4961" actId="478"/>
          <ac:picMkLst>
            <pc:docMk/>
            <pc:sldMk cId="0" sldId="258"/>
            <ac:picMk id="3" creationId="{EAE2B0B1-DBC1-5F42-BFCA-AD275C0A5C78}"/>
          </ac:picMkLst>
        </pc:picChg>
        <pc:picChg chg="add mod ord modCrop">
          <ac:chgData name="frederic flaceliere" userId="f8f178230275b0ad" providerId="LiveId" clId="{3A642F32-33F7-4E8A-B3CE-CB5D50A41EA1}" dt="2020-01-06T23:29:57.668" v="4967" actId="1036"/>
          <ac:picMkLst>
            <pc:docMk/>
            <pc:sldMk cId="0" sldId="258"/>
            <ac:picMk id="5" creationId="{4D30A7C4-C0F1-4861-B7F8-C174401EFD7C}"/>
          </ac:picMkLst>
        </pc:picChg>
        <pc:picChg chg="add mod ord modCrop">
          <ac:chgData name="frederic flaceliere" userId="f8f178230275b0ad" providerId="LiveId" clId="{3A642F32-33F7-4E8A-B3CE-CB5D50A41EA1}" dt="2020-01-06T23:32:29.484" v="4984" actId="1076"/>
          <ac:picMkLst>
            <pc:docMk/>
            <pc:sldMk cId="0" sldId="258"/>
            <ac:picMk id="7" creationId="{E2DFB4D9-B5AE-4BA4-8430-A1C99D90A9CD}"/>
          </ac:picMkLst>
        </pc:picChg>
        <pc:picChg chg="add del mod">
          <ac:chgData name="frederic flaceliere" userId="f8f178230275b0ad" providerId="LiveId" clId="{3A642F32-33F7-4E8A-B3CE-CB5D50A41EA1}" dt="2020-01-06T23:34:21.779" v="4990" actId="478"/>
          <ac:picMkLst>
            <pc:docMk/>
            <pc:sldMk cId="0" sldId="258"/>
            <ac:picMk id="9" creationId="{A02E8021-6180-4D1C-820E-B70F1AF7E668}"/>
          </ac:picMkLst>
        </pc:picChg>
        <pc:picChg chg="add mod ord modCrop">
          <ac:chgData name="frederic flaceliere" userId="f8f178230275b0ad" providerId="LiveId" clId="{3A642F32-33F7-4E8A-B3CE-CB5D50A41EA1}" dt="2020-01-06T23:39:06.351" v="5018" actId="171"/>
          <ac:picMkLst>
            <pc:docMk/>
            <pc:sldMk cId="0" sldId="258"/>
            <ac:picMk id="11" creationId="{6FB162A5-3502-48C0-931B-9544C25B0711}"/>
          </ac:picMkLst>
        </pc:picChg>
        <pc:picChg chg="add del mod">
          <ac:chgData name="frederic flaceliere" userId="f8f178230275b0ad" providerId="LiveId" clId="{3A642F32-33F7-4E8A-B3CE-CB5D50A41EA1}" dt="2020-01-06T23:32:24.122" v="4983" actId="478"/>
          <ac:picMkLst>
            <pc:docMk/>
            <pc:sldMk cId="0" sldId="258"/>
            <ac:picMk id="878" creationId="{00000000-0000-0000-0000-000000000000}"/>
          </ac:picMkLst>
        </pc:picChg>
        <pc:picChg chg="del mod">
          <ac:chgData name="frederic flaceliere" userId="f8f178230275b0ad" providerId="LiveId" clId="{3A642F32-33F7-4E8A-B3CE-CB5D50A41EA1}" dt="2020-01-06T23:38:57.236" v="5003" actId="478"/>
          <ac:picMkLst>
            <pc:docMk/>
            <pc:sldMk cId="0" sldId="258"/>
            <ac:picMk id="880" creationId="{00000000-0000-0000-0000-000000000000}"/>
          </ac:picMkLst>
        </pc:picChg>
      </pc:sldChg>
      <pc:sldChg chg="addSp delSp modSp ord delAnim modAnim modNotesTx">
        <pc:chgData name="frederic flaceliere" userId="f8f178230275b0ad" providerId="LiveId" clId="{3A642F32-33F7-4E8A-B3CE-CB5D50A41EA1}" dt="2020-01-06T23:09:17.319" v="4699" actId="14100"/>
        <pc:sldMkLst>
          <pc:docMk/>
          <pc:sldMk cId="0" sldId="259"/>
        </pc:sldMkLst>
        <pc:spChg chg="mod">
          <ac:chgData name="frederic flaceliere" userId="f8f178230275b0ad" providerId="LiveId" clId="{3A642F32-33F7-4E8A-B3CE-CB5D50A41EA1}" dt="2020-01-06T23:09:17.319" v="4699" actId="14100"/>
          <ac:spMkLst>
            <pc:docMk/>
            <pc:sldMk cId="0" sldId="259"/>
            <ac:spMk id="2" creationId="{4422310A-8C7B-E04B-9C69-6EE21C1AA495}"/>
          </ac:spMkLst>
        </pc:spChg>
        <pc:spChg chg="del">
          <ac:chgData name="frederic flaceliere" userId="f8f178230275b0ad" providerId="LiveId" clId="{3A642F32-33F7-4E8A-B3CE-CB5D50A41EA1}" dt="2020-01-06T22:14:42.713" v="3773" actId="478"/>
          <ac:spMkLst>
            <pc:docMk/>
            <pc:sldMk cId="0" sldId="259"/>
            <ac:spMk id="5" creationId="{D4C95683-889F-4641-B4E6-2F228B9FB3BB}"/>
          </ac:spMkLst>
        </pc:spChg>
        <pc:spChg chg="add del mod">
          <ac:chgData name="frederic flaceliere" userId="f8f178230275b0ad" providerId="LiveId" clId="{3A642F32-33F7-4E8A-B3CE-CB5D50A41EA1}" dt="2020-01-06T21:53:25.540" v="2713" actId="478"/>
          <ac:spMkLst>
            <pc:docMk/>
            <pc:sldMk cId="0" sldId="259"/>
            <ac:spMk id="14" creationId="{4CDEA62A-9A42-4278-B09B-8700CCF062E0}"/>
          </ac:spMkLst>
        </pc:spChg>
        <pc:spChg chg="mod">
          <ac:chgData name="frederic flaceliere" userId="f8f178230275b0ad" providerId="LiveId" clId="{3A642F32-33F7-4E8A-B3CE-CB5D50A41EA1}" dt="2020-01-06T22:17:12.486" v="3788" actId="20577"/>
          <ac:spMkLst>
            <pc:docMk/>
            <pc:sldMk cId="0" sldId="259"/>
            <ac:spMk id="19" creationId="{9A0E49FF-2F96-4D48-AC77-88DAF3F3D902}"/>
          </ac:spMkLst>
        </pc:spChg>
        <pc:spChg chg="mod">
          <ac:chgData name="frederic flaceliere" userId="f8f178230275b0ad" providerId="LiveId" clId="{3A642F32-33F7-4E8A-B3CE-CB5D50A41EA1}" dt="2020-01-06T21:52:41.892" v="2683" actId="1076"/>
          <ac:spMkLst>
            <pc:docMk/>
            <pc:sldMk cId="0" sldId="259"/>
            <ac:spMk id="895" creationId="{00000000-0000-0000-0000-000000000000}"/>
          </ac:spMkLst>
        </pc:spChg>
        <pc:spChg chg="mod">
          <ac:chgData name="frederic flaceliere" userId="f8f178230275b0ad" providerId="LiveId" clId="{3A642F32-33F7-4E8A-B3CE-CB5D50A41EA1}" dt="2020-01-06T21:53:13.088" v="2691" actId="108"/>
          <ac:spMkLst>
            <pc:docMk/>
            <pc:sldMk cId="0" sldId="259"/>
            <ac:spMk id="900" creationId="{00000000-0000-0000-0000-000000000000}"/>
          </ac:spMkLst>
        </pc:spChg>
        <pc:spChg chg="mod">
          <ac:chgData name="frederic flaceliere" userId="f8f178230275b0ad" providerId="LiveId" clId="{3A642F32-33F7-4E8A-B3CE-CB5D50A41EA1}" dt="2020-01-06T21:52:34.718" v="2681" actId="20577"/>
          <ac:spMkLst>
            <pc:docMk/>
            <pc:sldMk cId="0" sldId="259"/>
            <ac:spMk id="902" creationId="{00000000-0000-0000-0000-000000000000}"/>
          </ac:spMkLst>
        </pc:spChg>
        <pc:spChg chg="mod">
          <ac:chgData name="frederic flaceliere" userId="f8f178230275b0ad" providerId="LiveId" clId="{3A642F32-33F7-4E8A-B3CE-CB5D50A41EA1}" dt="2020-01-06T23:09:15.242" v="4698" actId="1076"/>
          <ac:spMkLst>
            <pc:docMk/>
            <pc:sldMk cId="0" sldId="259"/>
            <ac:spMk id="903" creationId="{00000000-0000-0000-0000-000000000000}"/>
          </ac:spMkLst>
        </pc:spChg>
      </pc:sldChg>
      <pc:sldChg chg="del">
        <pc:chgData name="frederic flaceliere" userId="f8f178230275b0ad" providerId="LiveId" clId="{3A642F32-33F7-4E8A-B3CE-CB5D50A41EA1}" dt="2020-01-06T20:28:39.624" v="19" actId="47"/>
        <pc:sldMkLst>
          <pc:docMk/>
          <pc:sldMk cId="0" sldId="260"/>
        </pc:sldMkLst>
      </pc:sldChg>
      <pc:sldChg chg="addSp delSp modSp ord modAnim">
        <pc:chgData name="frederic flaceliere" userId="f8f178230275b0ad" providerId="LiveId" clId="{3A642F32-33F7-4E8A-B3CE-CB5D50A41EA1}" dt="2020-01-06T23:25:42.728" v="4935" actId="208"/>
        <pc:sldMkLst>
          <pc:docMk/>
          <pc:sldMk cId="0" sldId="262"/>
        </pc:sldMkLst>
        <pc:spChg chg="add del mod">
          <ac:chgData name="frederic flaceliere" userId="f8f178230275b0ad" providerId="LiveId" clId="{3A642F32-33F7-4E8A-B3CE-CB5D50A41EA1}" dt="2020-01-06T22:19:55.537" v="3792" actId="478"/>
          <ac:spMkLst>
            <pc:docMk/>
            <pc:sldMk cId="0" sldId="262"/>
            <ac:spMk id="2" creationId="{783E6A2C-F02C-48DA-9C9E-8A274E6A642F}"/>
          </ac:spMkLst>
        </pc:spChg>
        <pc:spChg chg="add mod ord">
          <ac:chgData name="frederic flaceliere" userId="f8f178230275b0ad" providerId="LiveId" clId="{3A642F32-33F7-4E8A-B3CE-CB5D50A41EA1}" dt="2020-01-06T22:31:30.779" v="4023" actId="1076"/>
          <ac:spMkLst>
            <pc:docMk/>
            <pc:sldMk cId="0" sldId="262"/>
            <ac:spMk id="5" creationId="{25F66EB5-07B3-4EC1-91D7-136AC05E9DDF}"/>
          </ac:spMkLst>
        </pc:spChg>
        <pc:spChg chg="mod">
          <ac:chgData name="frederic flaceliere" userId="f8f178230275b0ad" providerId="LiveId" clId="{3A642F32-33F7-4E8A-B3CE-CB5D50A41EA1}" dt="2020-01-06T22:16:57.149" v="3783" actId="20577"/>
          <ac:spMkLst>
            <pc:docMk/>
            <pc:sldMk cId="0" sldId="262"/>
            <ac:spMk id="27" creationId="{AB2B12A1-CE9F-4046-9CF2-8FB9B5526901}"/>
          </ac:spMkLst>
        </pc:spChg>
        <pc:spChg chg="add mod">
          <ac:chgData name="frederic flaceliere" userId="f8f178230275b0ad" providerId="LiveId" clId="{3A642F32-33F7-4E8A-B3CE-CB5D50A41EA1}" dt="2020-01-06T23:00:18.217" v="4531" actId="20577"/>
          <ac:spMkLst>
            <pc:docMk/>
            <pc:sldMk cId="0" sldId="262"/>
            <ac:spMk id="33" creationId="{FA59E730-CF2F-42C2-BA67-5BB2D8634B48}"/>
          </ac:spMkLst>
        </pc:spChg>
        <pc:spChg chg="add mod">
          <ac:chgData name="frederic flaceliere" userId="f8f178230275b0ad" providerId="LiveId" clId="{3A642F32-33F7-4E8A-B3CE-CB5D50A41EA1}" dt="2020-01-06T22:37:47.548" v="4174" actId="20577"/>
          <ac:spMkLst>
            <pc:docMk/>
            <pc:sldMk cId="0" sldId="262"/>
            <ac:spMk id="37" creationId="{0FC32879-81BE-4B6F-A50C-5DA9E5A1699D}"/>
          </ac:spMkLst>
        </pc:spChg>
        <pc:spChg chg="add del mod">
          <ac:chgData name="frederic flaceliere" userId="f8f178230275b0ad" providerId="LiveId" clId="{3A642F32-33F7-4E8A-B3CE-CB5D50A41EA1}" dt="2020-01-06T22:32:55.422" v="4091" actId="478"/>
          <ac:spMkLst>
            <pc:docMk/>
            <pc:sldMk cId="0" sldId="262"/>
            <ac:spMk id="55" creationId="{27464988-5A56-4AD7-A099-9BA43052D519}"/>
          </ac:spMkLst>
        </pc:spChg>
        <pc:spChg chg="add mod">
          <ac:chgData name="frederic flaceliere" userId="f8f178230275b0ad" providerId="LiveId" clId="{3A642F32-33F7-4E8A-B3CE-CB5D50A41EA1}" dt="2020-01-06T22:33:26.884" v="4094" actId="208"/>
          <ac:spMkLst>
            <pc:docMk/>
            <pc:sldMk cId="0" sldId="262"/>
            <ac:spMk id="56" creationId="{24A73EA7-0A6E-4D2B-8E0D-E53F15C2537D}"/>
          </ac:spMkLst>
        </pc:spChg>
        <pc:spChg chg="add mod">
          <ac:chgData name="frederic flaceliere" userId="f8f178230275b0ad" providerId="LiveId" clId="{3A642F32-33F7-4E8A-B3CE-CB5D50A41EA1}" dt="2020-01-06T22:31:52.753" v="4080" actId="20577"/>
          <ac:spMkLst>
            <pc:docMk/>
            <pc:sldMk cId="0" sldId="262"/>
            <ac:spMk id="58" creationId="{E0FDC328-0FE3-43BC-ACD2-E3AA79871145}"/>
          </ac:spMkLst>
        </pc:spChg>
        <pc:spChg chg="add mod">
          <ac:chgData name="frederic flaceliere" userId="f8f178230275b0ad" providerId="LiveId" clId="{3A642F32-33F7-4E8A-B3CE-CB5D50A41EA1}" dt="2020-01-06T23:00:10.465" v="4529" actId="6549"/>
          <ac:spMkLst>
            <pc:docMk/>
            <pc:sldMk cId="0" sldId="262"/>
            <ac:spMk id="61" creationId="{78481C96-AB25-458D-B2DB-42F5A4BE16DD}"/>
          </ac:spMkLst>
        </pc:spChg>
        <pc:spChg chg="add mod">
          <ac:chgData name="frederic flaceliere" userId="f8f178230275b0ad" providerId="LiveId" clId="{3A642F32-33F7-4E8A-B3CE-CB5D50A41EA1}" dt="2020-01-06T22:44:19.666" v="4275" actId="14100"/>
          <ac:spMkLst>
            <pc:docMk/>
            <pc:sldMk cId="0" sldId="262"/>
            <ac:spMk id="66" creationId="{CA1D74D7-50D9-4BBD-A21F-F0F87186A4AB}"/>
          </ac:spMkLst>
        </pc:spChg>
        <pc:spChg chg="add mod">
          <ac:chgData name="frederic flaceliere" userId="f8f178230275b0ad" providerId="LiveId" clId="{3A642F32-33F7-4E8A-B3CE-CB5D50A41EA1}" dt="2020-01-06T23:00:12.990" v="4530" actId="6549"/>
          <ac:spMkLst>
            <pc:docMk/>
            <pc:sldMk cId="0" sldId="262"/>
            <ac:spMk id="67" creationId="{401467F2-E014-4BF4-814A-1411DE1ADA63}"/>
          </ac:spMkLst>
        </pc:spChg>
        <pc:spChg chg="add mod">
          <ac:chgData name="frederic flaceliere" userId="f8f178230275b0ad" providerId="LiveId" clId="{3A642F32-33F7-4E8A-B3CE-CB5D50A41EA1}" dt="2020-01-06T22:44:28.961" v="4279" actId="20577"/>
          <ac:spMkLst>
            <pc:docMk/>
            <pc:sldMk cId="0" sldId="262"/>
            <ac:spMk id="68" creationId="{7AA34486-CC93-4CD4-BE09-7ED366F529C6}"/>
          </ac:spMkLst>
        </pc:spChg>
        <pc:spChg chg="add mod">
          <ac:chgData name="frederic flaceliere" userId="f8f178230275b0ad" providerId="LiveId" clId="{3A642F32-33F7-4E8A-B3CE-CB5D50A41EA1}" dt="2020-01-06T22:52:08.617" v="4453" actId="1076"/>
          <ac:spMkLst>
            <pc:docMk/>
            <pc:sldMk cId="0" sldId="262"/>
            <ac:spMk id="96" creationId="{441D612D-5829-45EA-81F8-CC2B3EDF1AED}"/>
          </ac:spMkLst>
        </pc:spChg>
        <pc:spChg chg="add mod">
          <ac:chgData name="frederic flaceliere" userId="f8f178230275b0ad" providerId="LiveId" clId="{3A642F32-33F7-4E8A-B3CE-CB5D50A41EA1}" dt="2020-01-06T22:52:10.848" v="4454" actId="1076"/>
          <ac:spMkLst>
            <pc:docMk/>
            <pc:sldMk cId="0" sldId="262"/>
            <ac:spMk id="97" creationId="{6500FAAF-5B3C-42A5-AEC0-B8514411521B}"/>
          </ac:spMkLst>
        </pc:spChg>
        <pc:spChg chg="add mod">
          <ac:chgData name="frederic flaceliere" userId="f8f178230275b0ad" providerId="LiveId" clId="{3A642F32-33F7-4E8A-B3CE-CB5D50A41EA1}" dt="2020-01-06T23:00:37.219" v="4533" actId="404"/>
          <ac:spMkLst>
            <pc:docMk/>
            <pc:sldMk cId="0" sldId="262"/>
            <ac:spMk id="100" creationId="{172FA648-DE2A-4B1B-BBAB-74CA57B77290}"/>
          </ac:spMkLst>
        </pc:spChg>
        <pc:spChg chg="add mod">
          <ac:chgData name="frederic flaceliere" userId="f8f178230275b0ad" providerId="LiveId" clId="{3A642F32-33F7-4E8A-B3CE-CB5D50A41EA1}" dt="2020-01-06T23:25:42.728" v="4935" actId="208"/>
          <ac:spMkLst>
            <pc:docMk/>
            <pc:sldMk cId="0" sldId="262"/>
            <ac:spMk id="101" creationId="{136E900F-7AC5-4E20-97BF-BA3A1A9CAB6E}"/>
          </ac:spMkLst>
        </pc:spChg>
        <pc:spChg chg="add mod">
          <ac:chgData name="frederic flaceliere" userId="f8f178230275b0ad" providerId="LiveId" clId="{3A642F32-33F7-4E8A-B3CE-CB5D50A41EA1}" dt="2020-01-06T23:24:51.912" v="4932" actId="1076"/>
          <ac:spMkLst>
            <pc:docMk/>
            <pc:sldMk cId="0" sldId="262"/>
            <ac:spMk id="102" creationId="{05C66D6E-99A0-415C-833D-735D69F10FBE}"/>
          </ac:spMkLst>
        </pc:spChg>
        <pc:spChg chg="add del mod">
          <ac:chgData name="frederic flaceliere" userId="f8f178230275b0ad" providerId="LiveId" clId="{3A642F32-33F7-4E8A-B3CE-CB5D50A41EA1}" dt="2020-01-06T22:52:40.229" v="4456" actId="478"/>
          <ac:spMkLst>
            <pc:docMk/>
            <pc:sldMk cId="0" sldId="262"/>
            <ac:spMk id="912" creationId="{AE5EDC6E-151C-4D23-BC5F-DD916FDCF22B}"/>
          </ac:spMkLst>
        </pc:spChg>
        <pc:spChg chg="add mod">
          <ac:chgData name="frederic flaceliere" userId="f8f178230275b0ad" providerId="LiveId" clId="{3A642F32-33F7-4E8A-B3CE-CB5D50A41EA1}" dt="2020-01-06T23:25:42.728" v="4935" actId="208"/>
          <ac:spMkLst>
            <pc:docMk/>
            <pc:sldMk cId="0" sldId="262"/>
            <ac:spMk id="913" creationId="{782A741C-55A5-4C3E-8C37-B8BC114C0A59}"/>
          </ac:spMkLst>
        </pc:spChg>
        <pc:spChg chg="mod">
          <ac:chgData name="frederic flaceliere" userId="f8f178230275b0ad" providerId="LiveId" clId="{3A642F32-33F7-4E8A-B3CE-CB5D50A41EA1}" dt="2020-01-06T22:53:33.399" v="4465" actId="1076"/>
          <ac:spMkLst>
            <pc:docMk/>
            <pc:sldMk cId="0" sldId="262"/>
            <ac:spMk id="939" creationId="{00000000-0000-0000-0000-000000000000}"/>
          </ac:spMkLst>
        </pc:spChg>
        <pc:picChg chg="add mod">
          <ac:chgData name="frederic flaceliere" userId="f8f178230275b0ad" providerId="LiveId" clId="{3A642F32-33F7-4E8A-B3CE-CB5D50A41EA1}" dt="2020-01-06T22:30:57.780" v="3956" actId="1076"/>
          <ac:picMkLst>
            <pc:docMk/>
            <pc:sldMk cId="0" sldId="262"/>
            <ac:picMk id="4" creationId="{A4C43F22-D565-4C80-BC7D-6C59A490DDC1}"/>
          </ac:picMkLst>
        </pc:picChg>
        <pc:picChg chg="add mod">
          <ac:chgData name="frederic flaceliere" userId="f8f178230275b0ad" providerId="LiveId" clId="{3A642F32-33F7-4E8A-B3CE-CB5D50A41EA1}" dt="2020-01-06T22:24:33.282" v="3856" actId="207"/>
          <ac:picMkLst>
            <pc:docMk/>
            <pc:sldMk cId="0" sldId="262"/>
            <ac:picMk id="10" creationId="{7DD760B4-26AD-4514-868B-394D9CD186CC}"/>
          </ac:picMkLst>
        </pc:picChg>
        <pc:picChg chg="add mod">
          <ac:chgData name="frederic flaceliere" userId="f8f178230275b0ad" providerId="LiveId" clId="{3A642F32-33F7-4E8A-B3CE-CB5D50A41EA1}" dt="2020-01-06T22:24:33.282" v="3856" actId="207"/>
          <ac:picMkLst>
            <pc:docMk/>
            <pc:sldMk cId="0" sldId="262"/>
            <ac:picMk id="12" creationId="{CD294992-D00D-410E-8792-B2A3602B8510}"/>
          </ac:picMkLst>
        </pc:picChg>
        <pc:picChg chg="add mod">
          <ac:chgData name="frederic flaceliere" userId="f8f178230275b0ad" providerId="LiveId" clId="{3A642F32-33F7-4E8A-B3CE-CB5D50A41EA1}" dt="2020-01-06T22:24:33.282" v="3856" actId="207"/>
          <ac:picMkLst>
            <pc:docMk/>
            <pc:sldMk cId="0" sldId="262"/>
            <ac:picMk id="14" creationId="{E3B3482A-B56F-4B65-A8C9-82F65074400A}"/>
          </ac:picMkLst>
        </pc:picChg>
        <pc:picChg chg="del">
          <ac:chgData name="frederic flaceliere" userId="f8f178230275b0ad" providerId="LiveId" clId="{3A642F32-33F7-4E8A-B3CE-CB5D50A41EA1}" dt="2020-01-06T20:46:41.353" v="463" actId="478"/>
          <ac:picMkLst>
            <pc:docMk/>
            <pc:sldMk cId="0" sldId="262"/>
            <ac:picMk id="26" creationId="{7E9B7A45-C475-C04A-BF85-F477DA224749}"/>
          </ac:picMkLst>
        </pc:picChg>
        <pc:picChg chg="add mod">
          <ac:chgData name="frederic flaceliere" userId="f8f178230275b0ad" providerId="LiveId" clId="{3A642F32-33F7-4E8A-B3CE-CB5D50A41EA1}" dt="2020-01-06T22:59:43.980" v="4528" actId="207"/>
          <ac:picMkLst>
            <pc:docMk/>
            <pc:sldMk cId="0" sldId="262"/>
            <ac:picMk id="38" creationId="{89306174-6251-46E7-9F4B-B74E30F08BA1}"/>
          </ac:picMkLst>
        </pc:picChg>
        <pc:picChg chg="add mod">
          <ac:chgData name="frederic flaceliere" userId="f8f178230275b0ad" providerId="LiveId" clId="{3A642F32-33F7-4E8A-B3CE-CB5D50A41EA1}" dt="2020-01-06T22:59:43.980" v="4528" actId="207"/>
          <ac:picMkLst>
            <pc:docMk/>
            <pc:sldMk cId="0" sldId="262"/>
            <ac:picMk id="39" creationId="{68EF978B-2B7D-43AA-A8D1-602CB610AA18}"/>
          </ac:picMkLst>
        </pc:picChg>
        <pc:picChg chg="add mod">
          <ac:chgData name="frederic flaceliere" userId="f8f178230275b0ad" providerId="LiveId" clId="{3A642F32-33F7-4E8A-B3CE-CB5D50A41EA1}" dt="2020-01-06T22:59:43.980" v="4528" actId="207"/>
          <ac:picMkLst>
            <pc:docMk/>
            <pc:sldMk cId="0" sldId="262"/>
            <ac:picMk id="40" creationId="{3399B02D-9F11-4946-9D3A-298C9A9346AB}"/>
          </ac:picMkLst>
        </pc:picChg>
        <pc:picChg chg="add mod">
          <ac:chgData name="frederic flaceliere" userId="f8f178230275b0ad" providerId="LiveId" clId="{3A642F32-33F7-4E8A-B3CE-CB5D50A41EA1}" dt="2020-01-06T22:59:43.980" v="4528" actId="207"/>
          <ac:picMkLst>
            <pc:docMk/>
            <pc:sldMk cId="0" sldId="262"/>
            <ac:picMk id="41" creationId="{9EC95A80-9581-4CEA-AB39-2E08DD65148E}"/>
          </ac:picMkLst>
        </pc:picChg>
        <pc:picChg chg="add del mod">
          <ac:chgData name="frederic flaceliere" userId="f8f178230275b0ad" providerId="LiveId" clId="{3A642F32-33F7-4E8A-B3CE-CB5D50A41EA1}" dt="2020-01-06T22:44:10.974" v="4271" actId="478"/>
          <ac:picMkLst>
            <pc:docMk/>
            <pc:sldMk cId="0" sldId="262"/>
            <ac:picMk id="62" creationId="{DE73C47B-5D73-4664-B8FB-CE37D23C96AB}"/>
          </ac:picMkLst>
        </pc:picChg>
        <pc:picChg chg="add del mod">
          <ac:chgData name="frederic flaceliere" userId="f8f178230275b0ad" providerId="LiveId" clId="{3A642F32-33F7-4E8A-B3CE-CB5D50A41EA1}" dt="2020-01-06T22:44:11.738" v="4272" actId="478"/>
          <ac:picMkLst>
            <pc:docMk/>
            <pc:sldMk cId="0" sldId="262"/>
            <ac:picMk id="63" creationId="{A5A94228-6F20-44F2-8828-82759DEFBFFE}"/>
          </ac:picMkLst>
        </pc:picChg>
        <pc:picChg chg="add mod">
          <ac:chgData name="frederic flaceliere" userId="f8f178230275b0ad" providerId="LiveId" clId="{3A642F32-33F7-4E8A-B3CE-CB5D50A41EA1}" dt="2020-01-06T22:59:43.980" v="4528" actId="207"/>
          <ac:picMkLst>
            <pc:docMk/>
            <pc:sldMk cId="0" sldId="262"/>
            <ac:picMk id="64" creationId="{AEE05BE7-D42D-4B29-876E-37B9117B5128}"/>
          </ac:picMkLst>
        </pc:picChg>
        <pc:picChg chg="add mod">
          <ac:chgData name="frederic flaceliere" userId="f8f178230275b0ad" providerId="LiveId" clId="{3A642F32-33F7-4E8A-B3CE-CB5D50A41EA1}" dt="2020-01-06T22:59:43.980" v="4528" actId="207"/>
          <ac:picMkLst>
            <pc:docMk/>
            <pc:sldMk cId="0" sldId="262"/>
            <ac:picMk id="65" creationId="{6E626A2D-94EF-4131-8106-313746C05B3F}"/>
          </ac:picMkLst>
        </pc:picChg>
        <pc:picChg chg="add mod">
          <ac:chgData name="frederic flaceliere" userId="f8f178230275b0ad" providerId="LiveId" clId="{3A642F32-33F7-4E8A-B3CE-CB5D50A41EA1}" dt="2020-01-06T22:37:32.901" v="4167" actId="1076"/>
          <ac:picMkLst>
            <pc:docMk/>
            <pc:sldMk cId="0" sldId="262"/>
            <ac:picMk id="69" creationId="{A2A9A40A-360B-43E9-A92F-624F536708AE}"/>
          </ac:picMkLst>
        </pc:picChg>
        <pc:picChg chg="add del">
          <ac:chgData name="frederic flaceliere" userId="f8f178230275b0ad" providerId="LiveId" clId="{3A642F32-33F7-4E8A-B3CE-CB5D50A41EA1}" dt="2020-01-06T22:59:12.362" v="4522"/>
          <ac:picMkLst>
            <pc:docMk/>
            <pc:sldMk cId="0" sldId="262"/>
            <ac:picMk id="103" creationId="{494A8EDB-5E10-472D-B33B-BC61D33E70CD}"/>
          </ac:picMkLst>
        </pc:picChg>
        <pc:cxnChg chg="add mod">
          <ac:chgData name="frederic flaceliere" userId="f8f178230275b0ad" providerId="LiveId" clId="{3A642F32-33F7-4E8A-B3CE-CB5D50A41EA1}" dt="2020-01-06T22:24:59.301" v="3857" actId="208"/>
          <ac:cxnSpMkLst>
            <pc:docMk/>
            <pc:sldMk cId="0" sldId="262"/>
            <ac:cxnSpMk id="7" creationId="{763FD3BB-41B3-488D-B766-BEA1E418F8ED}"/>
          </ac:cxnSpMkLst>
        </pc:cxnChg>
        <pc:cxnChg chg="add mod">
          <ac:chgData name="frederic flaceliere" userId="f8f178230275b0ad" providerId="LiveId" clId="{3A642F32-33F7-4E8A-B3CE-CB5D50A41EA1}" dt="2020-01-06T22:42:24.405" v="4235" actId="14100"/>
          <ac:cxnSpMkLst>
            <pc:docMk/>
            <pc:sldMk cId="0" sldId="262"/>
            <ac:cxnSpMk id="16" creationId="{25536C60-83BD-48B8-B833-5A0C328835D5}"/>
          </ac:cxnSpMkLst>
        </pc:cxnChg>
        <pc:cxnChg chg="add mod">
          <ac:chgData name="frederic flaceliere" userId="f8f178230275b0ad" providerId="LiveId" clId="{3A642F32-33F7-4E8A-B3CE-CB5D50A41EA1}" dt="2020-01-06T22:31:24.175" v="4020" actId="1037"/>
          <ac:cxnSpMkLst>
            <pc:docMk/>
            <pc:sldMk cId="0" sldId="262"/>
            <ac:cxnSpMk id="20" creationId="{5A4D65BE-16E4-4BCB-B18B-4E4028EC9503}"/>
          </ac:cxnSpMkLst>
        </pc:cxnChg>
        <pc:cxnChg chg="add mod">
          <ac:chgData name="frederic flaceliere" userId="f8f178230275b0ad" providerId="LiveId" clId="{3A642F32-33F7-4E8A-B3CE-CB5D50A41EA1}" dt="2020-01-06T22:30:57.780" v="3956" actId="1076"/>
          <ac:cxnSpMkLst>
            <pc:docMk/>
            <pc:sldMk cId="0" sldId="262"/>
            <ac:cxnSpMk id="23" creationId="{31931770-BAA3-46DE-BD4E-9ED4F0FA0922}"/>
          </ac:cxnSpMkLst>
        </pc:cxnChg>
        <pc:cxnChg chg="add mod">
          <ac:chgData name="frederic flaceliere" userId="f8f178230275b0ad" providerId="LiveId" clId="{3A642F32-33F7-4E8A-B3CE-CB5D50A41EA1}" dt="2020-01-06T23:24:09.804" v="4903" actId="14100"/>
          <ac:cxnSpMkLst>
            <pc:docMk/>
            <pc:sldMk cId="0" sldId="262"/>
            <ac:cxnSpMk id="30" creationId="{072B4878-793A-4D3E-9068-4B256651FF49}"/>
          </ac:cxnSpMkLst>
        </pc:cxnChg>
        <pc:cxnChg chg="add mod">
          <ac:chgData name="frederic flaceliere" userId="f8f178230275b0ad" providerId="LiveId" clId="{3A642F32-33F7-4E8A-B3CE-CB5D50A41EA1}" dt="2020-01-06T22:31:40.235" v="4074" actId="1036"/>
          <ac:cxnSpMkLst>
            <pc:docMk/>
            <pc:sldMk cId="0" sldId="262"/>
            <ac:cxnSpMk id="42" creationId="{A9735473-92C6-4B52-89D3-CA094E16DFBC}"/>
          </ac:cxnSpMkLst>
        </pc:cxnChg>
        <pc:cxnChg chg="add mod">
          <ac:chgData name="frederic flaceliere" userId="f8f178230275b0ad" providerId="LiveId" clId="{3A642F32-33F7-4E8A-B3CE-CB5D50A41EA1}" dt="2020-01-06T22:42:54.382" v="4237" actId="14100"/>
          <ac:cxnSpMkLst>
            <pc:docMk/>
            <pc:sldMk cId="0" sldId="262"/>
            <ac:cxnSpMk id="45" creationId="{66456838-4FCA-48A3-B8A4-751312E5995F}"/>
          </ac:cxnSpMkLst>
        </pc:cxnChg>
        <pc:cxnChg chg="add mod">
          <ac:chgData name="frederic flaceliere" userId="f8f178230275b0ad" providerId="LiveId" clId="{3A642F32-33F7-4E8A-B3CE-CB5D50A41EA1}" dt="2020-01-06T22:52:02.650" v="4452" actId="1037"/>
          <ac:cxnSpMkLst>
            <pc:docMk/>
            <pc:sldMk cId="0" sldId="262"/>
            <ac:cxnSpMk id="48" creationId="{3616CC4D-2EBA-4042-9EB8-0EB167753050}"/>
          </ac:cxnSpMkLst>
        </pc:cxnChg>
        <pc:cxnChg chg="add mod">
          <ac:chgData name="frederic flaceliere" userId="f8f178230275b0ad" providerId="LiveId" clId="{3A642F32-33F7-4E8A-B3CE-CB5D50A41EA1}" dt="2020-01-06T22:52:02.650" v="4452" actId="1037"/>
          <ac:cxnSpMkLst>
            <pc:docMk/>
            <pc:sldMk cId="0" sldId="262"/>
            <ac:cxnSpMk id="50" creationId="{398BDDD1-F898-4275-93F0-51905ED46813}"/>
          </ac:cxnSpMkLst>
        </pc:cxnChg>
        <pc:cxnChg chg="add mod">
          <ac:chgData name="frederic flaceliere" userId="f8f178230275b0ad" providerId="LiveId" clId="{3A642F32-33F7-4E8A-B3CE-CB5D50A41EA1}" dt="2020-01-06T22:41:32.617" v="4234" actId="1076"/>
          <ac:cxnSpMkLst>
            <pc:docMk/>
            <pc:sldMk cId="0" sldId="262"/>
            <ac:cxnSpMk id="70" creationId="{CB2C6E4E-4765-4650-8FBA-9DC32CA9A71C}"/>
          </ac:cxnSpMkLst>
        </pc:cxnChg>
        <pc:cxnChg chg="add mod">
          <ac:chgData name="frederic flaceliere" userId="f8f178230275b0ad" providerId="LiveId" clId="{3A642F32-33F7-4E8A-B3CE-CB5D50A41EA1}" dt="2020-01-06T22:41:28.651" v="4233" actId="1076"/>
          <ac:cxnSpMkLst>
            <pc:docMk/>
            <pc:sldMk cId="0" sldId="262"/>
            <ac:cxnSpMk id="73" creationId="{3982DDCF-1DB7-47D8-B025-CBEC90A57BCA}"/>
          </ac:cxnSpMkLst>
        </pc:cxnChg>
        <pc:cxnChg chg="add mod">
          <ac:chgData name="frederic flaceliere" userId="f8f178230275b0ad" providerId="LiveId" clId="{3A642F32-33F7-4E8A-B3CE-CB5D50A41EA1}" dt="2020-01-06T22:43:05.659" v="4240" actId="14100"/>
          <ac:cxnSpMkLst>
            <pc:docMk/>
            <pc:sldMk cId="0" sldId="262"/>
            <ac:cxnSpMk id="79" creationId="{78E2C4D8-7AAC-41F4-A2CC-763A33F93E19}"/>
          </ac:cxnSpMkLst>
        </pc:cxnChg>
        <pc:cxnChg chg="add mod">
          <ac:chgData name="frederic flaceliere" userId="f8f178230275b0ad" providerId="LiveId" clId="{3A642F32-33F7-4E8A-B3CE-CB5D50A41EA1}" dt="2020-01-06T22:43:12.228" v="4243" actId="14100"/>
          <ac:cxnSpMkLst>
            <pc:docMk/>
            <pc:sldMk cId="0" sldId="262"/>
            <ac:cxnSpMk id="82" creationId="{1C6CBB24-CFDB-41C0-8990-2C6A5AD9E587}"/>
          </ac:cxnSpMkLst>
        </pc:cxnChg>
        <pc:cxnChg chg="add mod">
          <ac:chgData name="frederic flaceliere" userId="f8f178230275b0ad" providerId="LiveId" clId="{3A642F32-33F7-4E8A-B3CE-CB5D50A41EA1}" dt="2020-01-06T22:44:14.605" v="4273" actId="1076"/>
          <ac:cxnSpMkLst>
            <pc:docMk/>
            <pc:sldMk cId="0" sldId="262"/>
            <ac:cxnSpMk id="85" creationId="{922E5707-1D14-4E7D-8482-E8A0D7BAEA03}"/>
          </ac:cxnSpMkLst>
        </pc:cxnChg>
        <pc:cxnChg chg="add mod">
          <ac:chgData name="frederic flaceliere" userId="f8f178230275b0ad" providerId="LiveId" clId="{3A642F32-33F7-4E8A-B3CE-CB5D50A41EA1}" dt="2020-01-06T22:44:14.605" v="4273" actId="1076"/>
          <ac:cxnSpMkLst>
            <pc:docMk/>
            <pc:sldMk cId="0" sldId="262"/>
            <ac:cxnSpMk id="88" creationId="{610EB4C9-F8CB-4EC5-A99F-F80764715F53}"/>
          </ac:cxnSpMkLst>
        </pc:cxnChg>
        <pc:cxnChg chg="add del mod">
          <ac:chgData name="frederic flaceliere" userId="f8f178230275b0ad" providerId="LiveId" clId="{3A642F32-33F7-4E8A-B3CE-CB5D50A41EA1}" dt="2020-01-06T22:44:10.256" v="4270" actId="478"/>
          <ac:cxnSpMkLst>
            <pc:docMk/>
            <pc:sldMk cId="0" sldId="262"/>
            <ac:cxnSpMk id="91" creationId="{613D0EFD-9A64-4928-9A37-0BEC341D7C43}"/>
          </ac:cxnSpMkLst>
        </pc:cxnChg>
        <pc:cxnChg chg="add mod">
          <ac:chgData name="frederic flaceliere" userId="f8f178230275b0ad" providerId="LiveId" clId="{3A642F32-33F7-4E8A-B3CE-CB5D50A41EA1}" dt="2020-01-06T23:24:16.594" v="4906" actId="14100"/>
          <ac:cxnSpMkLst>
            <pc:docMk/>
            <pc:sldMk cId="0" sldId="262"/>
            <ac:cxnSpMk id="105" creationId="{67D1CEEB-6770-45C3-BF4D-882B73E13D64}"/>
          </ac:cxnSpMkLst>
        </pc:cxnChg>
        <pc:cxnChg chg="add mod">
          <ac:chgData name="frederic flaceliere" userId="f8f178230275b0ad" providerId="LiveId" clId="{3A642F32-33F7-4E8A-B3CE-CB5D50A41EA1}" dt="2020-01-06T23:24:27.446" v="4919" actId="1037"/>
          <ac:cxnSpMkLst>
            <pc:docMk/>
            <pc:sldMk cId="0" sldId="262"/>
            <ac:cxnSpMk id="108" creationId="{89DAB8D5-F055-44BF-8FC1-B65057CFA6C2}"/>
          </ac:cxnSpMkLst>
        </pc:cxnChg>
      </pc:sldChg>
      <pc:sldChg chg="delSp modSp ord delAnim modAnim modNotesTx">
        <pc:chgData name="frederic flaceliere" userId="f8f178230275b0ad" providerId="LiveId" clId="{3A642F32-33F7-4E8A-B3CE-CB5D50A41EA1}" dt="2020-01-06T23:51:42.923" v="5128" actId="20577"/>
        <pc:sldMkLst>
          <pc:docMk/>
          <pc:sldMk cId="0" sldId="263"/>
        </pc:sldMkLst>
        <pc:spChg chg="mod">
          <ac:chgData name="frederic flaceliere" userId="f8f178230275b0ad" providerId="LiveId" clId="{3A642F32-33F7-4E8A-B3CE-CB5D50A41EA1}" dt="2020-01-06T22:17:04.462" v="3786" actId="20577"/>
          <ac:spMkLst>
            <pc:docMk/>
            <pc:sldMk cId="0" sldId="263"/>
            <ac:spMk id="22" creationId="{B6F9500D-9863-FE44-AC99-2BC7C26D6CA9}"/>
          </ac:spMkLst>
        </pc:spChg>
        <pc:spChg chg="mod">
          <ac:chgData name="frederic flaceliere" userId="f8f178230275b0ad" providerId="LiveId" clId="{3A642F32-33F7-4E8A-B3CE-CB5D50A41EA1}" dt="2020-01-06T21:27:15.334" v="2249" actId="1076"/>
          <ac:spMkLst>
            <pc:docMk/>
            <pc:sldMk cId="0" sldId="263"/>
            <ac:spMk id="954" creationId="{00000000-0000-0000-0000-000000000000}"/>
          </ac:spMkLst>
        </pc:spChg>
        <pc:spChg chg="mod">
          <ac:chgData name="frederic flaceliere" userId="f8f178230275b0ad" providerId="LiveId" clId="{3A642F32-33F7-4E8A-B3CE-CB5D50A41EA1}" dt="2020-01-06T21:28:31.704" v="2260" actId="1076"/>
          <ac:spMkLst>
            <pc:docMk/>
            <pc:sldMk cId="0" sldId="263"/>
            <ac:spMk id="956" creationId="{00000000-0000-0000-0000-000000000000}"/>
          </ac:spMkLst>
        </pc:spChg>
        <pc:spChg chg="mod">
          <ac:chgData name="frederic flaceliere" userId="f8f178230275b0ad" providerId="LiveId" clId="{3A642F32-33F7-4E8A-B3CE-CB5D50A41EA1}" dt="2020-01-06T21:28:31.704" v="2260" actId="1076"/>
          <ac:spMkLst>
            <pc:docMk/>
            <pc:sldMk cId="0" sldId="263"/>
            <ac:spMk id="957" creationId="{00000000-0000-0000-0000-000000000000}"/>
          </ac:spMkLst>
        </pc:spChg>
        <pc:spChg chg="del">
          <ac:chgData name="frederic flaceliere" userId="f8f178230275b0ad" providerId="LiveId" clId="{3A642F32-33F7-4E8A-B3CE-CB5D50A41EA1}" dt="2020-01-06T21:26:42.276" v="2242" actId="478"/>
          <ac:spMkLst>
            <pc:docMk/>
            <pc:sldMk cId="0" sldId="263"/>
            <ac:spMk id="958" creationId="{00000000-0000-0000-0000-000000000000}"/>
          </ac:spMkLst>
        </pc:spChg>
        <pc:spChg chg="del">
          <ac:chgData name="frederic flaceliere" userId="f8f178230275b0ad" providerId="LiveId" clId="{3A642F32-33F7-4E8A-B3CE-CB5D50A41EA1}" dt="2020-01-06T21:26:45.011" v="2246" actId="478"/>
          <ac:spMkLst>
            <pc:docMk/>
            <pc:sldMk cId="0" sldId="263"/>
            <ac:spMk id="959" creationId="{00000000-0000-0000-0000-000000000000}"/>
          </ac:spMkLst>
        </pc:spChg>
        <pc:spChg chg="mod">
          <ac:chgData name="frederic flaceliere" userId="f8f178230275b0ad" providerId="LiveId" clId="{3A642F32-33F7-4E8A-B3CE-CB5D50A41EA1}" dt="2020-01-06T21:28:31.704" v="2260" actId="1076"/>
          <ac:spMkLst>
            <pc:docMk/>
            <pc:sldMk cId="0" sldId="263"/>
            <ac:spMk id="960" creationId="{00000000-0000-0000-0000-000000000000}"/>
          </ac:spMkLst>
        </pc:spChg>
        <pc:spChg chg="mod">
          <ac:chgData name="frederic flaceliere" userId="f8f178230275b0ad" providerId="LiveId" clId="{3A642F32-33F7-4E8A-B3CE-CB5D50A41EA1}" dt="2020-01-06T21:28:31.704" v="2260" actId="1076"/>
          <ac:spMkLst>
            <pc:docMk/>
            <pc:sldMk cId="0" sldId="263"/>
            <ac:spMk id="961" creationId="{00000000-0000-0000-0000-000000000000}"/>
          </ac:spMkLst>
        </pc:spChg>
        <pc:spChg chg="mod">
          <ac:chgData name="frederic flaceliere" userId="f8f178230275b0ad" providerId="LiveId" clId="{3A642F32-33F7-4E8A-B3CE-CB5D50A41EA1}" dt="2020-01-06T21:28:31.704" v="2260" actId="1076"/>
          <ac:spMkLst>
            <pc:docMk/>
            <pc:sldMk cId="0" sldId="263"/>
            <ac:spMk id="962" creationId="{00000000-0000-0000-0000-000000000000}"/>
          </ac:spMkLst>
        </pc:spChg>
        <pc:spChg chg="mod">
          <ac:chgData name="frederic flaceliere" userId="f8f178230275b0ad" providerId="LiveId" clId="{3A642F32-33F7-4E8A-B3CE-CB5D50A41EA1}" dt="2020-01-06T21:28:31.704" v="2260" actId="1076"/>
          <ac:spMkLst>
            <pc:docMk/>
            <pc:sldMk cId="0" sldId="263"/>
            <ac:spMk id="963" creationId="{00000000-0000-0000-0000-000000000000}"/>
          </ac:spMkLst>
        </pc:spChg>
        <pc:spChg chg="mod">
          <ac:chgData name="frederic flaceliere" userId="f8f178230275b0ad" providerId="LiveId" clId="{3A642F32-33F7-4E8A-B3CE-CB5D50A41EA1}" dt="2020-01-06T21:28:31.704" v="2260" actId="1076"/>
          <ac:spMkLst>
            <pc:docMk/>
            <pc:sldMk cId="0" sldId="263"/>
            <ac:spMk id="964" creationId="{00000000-0000-0000-0000-000000000000}"/>
          </ac:spMkLst>
        </pc:spChg>
        <pc:spChg chg="mod">
          <ac:chgData name="frederic flaceliere" userId="f8f178230275b0ad" providerId="LiveId" clId="{3A642F32-33F7-4E8A-B3CE-CB5D50A41EA1}" dt="2020-01-06T21:28:31.704" v="2260" actId="1076"/>
          <ac:spMkLst>
            <pc:docMk/>
            <pc:sldMk cId="0" sldId="263"/>
            <ac:spMk id="965" creationId="{00000000-0000-0000-0000-000000000000}"/>
          </ac:spMkLst>
        </pc:spChg>
        <pc:spChg chg="mod">
          <ac:chgData name="frederic flaceliere" userId="f8f178230275b0ad" providerId="LiveId" clId="{3A642F32-33F7-4E8A-B3CE-CB5D50A41EA1}" dt="2020-01-06T21:28:31.704" v="2260" actId="1076"/>
          <ac:spMkLst>
            <pc:docMk/>
            <pc:sldMk cId="0" sldId="263"/>
            <ac:spMk id="966" creationId="{00000000-0000-0000-0000-000000000000}"/>
          </ac:spMkLst>
        </pc:spChg>
        <pc:spChg chg="mod">
          <ac:chgData name="frederic flaceliere" userId="f8f178230275b0ad" providerId="LiveId" clId="{3A642F32-33F7-4E8A-B3CE-CB5D50A41EA1}" dt="2020-01-06T21:28:31.704" v="2260" actId="1076"/>
          <ac:spMkLst>
            <pc:docMk/>
            <pc:sldMk cId="0" sldId="263"/>
            <ac:spMk id="967" creationId="{00000000-0000-0000-0000-000000000000}"/>
          </ac:spMkLst>
        </pc:spChg>
        <pc:spChg chg="del">
          <ac:chgData name="frederic flaceliere" userId="f8f178230275b0ad" providerId="LiveId" clId="{3A642F32-33F7-4E8A-B3CE-CB5D50A41EA1}" dt="2020-01-06T21:26:42.943" v="2243" actId="478"/>
          <ac:spMkLst>
            <pc:docMk/>
            <pc:sldMk cId="0" sldId="263"/>
            <ac:spMk id="968" creationId="{00000000-0000-0000-0000-000000000000}"/>
          </ac:spMkLst>
        </pc:spChg>
        <pc:spChg chg="del mod">
          <ac:chgData name="frederic flaceliere" userId="f8f178230275b0ad" providerId="LiveId" clId="{3A642F32-33F7-4E8A-B3CE-CB5D50A41EA1}" dt="2020-01-06T21:26:44.588" v="2245" actId="478"/>
          <ac:spMkLst>
            <pc:docMk/>
            <pc:sldMk cId="0" sldId="263"/>
            <ac:spMk id="969" creationId="{00000000-0000-0000-0000-000000000000}"/>
          </ac:spMkLst>
        </pc:spChg>
        <pc:spChg chg="mod">
          <ac:chgData name="frederic flaceliere" userId="f8f178230275b0ad" providerId="LiveId" clId="{3A642F32-33F7-4E8A-B3CE-CB5D50A41EA1}" dt="2020-01-06T21:28:31.704" v="2260" actId="1076"/>
          <ac:spMkLst>
            <pc:docMk/>
            <pc:sldMk cId="0" sldId="263"/>
            <ac:spMk id="970" creationId="{00000000-0000-0000-0000-000000000000}"/>
          </ac:spMkLst>
        </pc:spChg>
        <pc:spChg chg="mod">
          <ac:chgData name="frederic flaceliere" userId="f8f178230275b0ad" providerId="LiveId" clId="{3A642F32-33F7-4E8A-B3CE-CB5D50A41EA1}" dt="2020-01-06T23:51:42.923" v="5128" actId="20577"/>
          <ac:spMkLst>
            <pc:docMk/>
            <pc:sldMk cId="0" sldId="263"/>
            <ac:spMk id="971" creationId="{00000000-0000-0000-0000-000000000000}"/>
          </ac:spMkLst>
        </pc:spChg>
        <pc:spChg chg="mod">
          <ac:chgData name="frederic flaceliere" userId="f8f178230275b0ad" providerId="LiveId" clId="{3A642F32-33F7-4E8A-B3CE-CB5D50A41EA1}" dt="2020-01-06T21:23:38.793" v="2182" actId="404"/>
          <ac:spMkLst>
            <pc:docMk/>
            <pc:sldMk cId="0" sldId="263"/>
            <ac:spMk id="972" creationId="{00000000-0000-0000-0000-000000000000}"/>
          </ac:spMkLst>
        </pc:spChg>
        <pc:picChg chg="mod">
          <ac:chgData name="frederic flaceliere" userId="f8f178230275b0ad" providerId="LiveId" clId="{3A642F32-33F7-4E8A-B3CE-CB5D50A41EA1}" dt="2020-01-06T21:27:31.371" v="2254" actId="1037"/>
          <ac:picMkLst>
            <pc:docMk/>
            <pc:sldMk cId="0" sldId="263"/>
            <ac:picMk id="955" creationId="{00000000-0000-0000-0000-000000000000}"/>
          </ac:picMkLst>
        </pc:picChg>
      </pc:sldChg>
      <pc:sldChg chg="del">
        <pc:chgData name="frederic flaceliere" userId="f8f178230275b0ad" providerId="LiveId" clId="{3A642F32-33F7-4E8A-B3CE-CB5D50A41EA1}" dt="2020-01-06T20:47:31.924" v="472" actId="47"/>
        <pc:sldMkLst>
          <pc:docMk/>
          <pc:sldMk cId="0" sldId="264"/>
        </pc:sldMkLst>
      </pc:sldChg>
      <pc:sldChg chg="addSp delSp modSp delAnim modAnim">
        <pc:chgData name="frederic flaceliere" userId="f8f178230275b0ad" providerId="LiveId" clId="{3A642F32-33F7-4E8A-B3CE-CB5D50A41EA1}" dt="2020-01-06T23:23:08.632" v="4902" actId="20577"/>
        <pc:sldMkLst>
          <pc:docMk/>
          <pc:sldMk cId="0" sldId="266"/>
        </pc:sldMkLst>
        <pc:spChg chg="add del">
          <ac:chgData name="frederic flaceliere" userId="f8f178230275b0ad" providerId="LiveId" clId="{3A642F32-33F7-4E8A-B3CE-CB5D50A41EA1}" dt="2020-01-06T21:21:08.717" v="2106"/>
          <ac:spMkLst>
            <pc:docMk/>
            <pc:sldMk cId="0" sldId="266"/>
            <ac:spMk id="5" creationId="{DF844968-EFF4-49CE-A0EA-44D86B966E92}"/>
          </ac:spMkLst>
        </pc:spChg>
        <pc:spChg chg="add mod">
          <ac:chgData name="frederic flaceliere" userId="f8f178230275b0ad" providerId="LiveId" clId="{3A642F32-33F7-4E8A-B3CE-CB5D50A41EA1}" dt="2020-01-06T21:21:33.674" v="2112" actId="1076"/>
          <ac:spMkLst>
            <pc:docMk/>
            <pc:sldMk cId="0" sldId="266"/>
            <ac:spMk id="7" creationId="{E9598BB5-432D-4E29-A04F-DF4D8B4773BC}"/>
          </ac:spMkLst>
        </pc:spChg>
        <pc:spChg chg="add mod">
          <ac:chgData name="frederic flaceliere" userId="f8f178230275b0ad" providerId="LiveId" clId="{3A642F32-33F7-4E8A-B3CE-CB5D50A41EA1}" dt="2020-01-06T21:08:27.503" v="1589" actId="20577"/>
          <ac:spMkLst>
            <pc:docMk/>
            <pc:sldMk cId="0" sldId="266"/>
            <ac:spMk id="21" creationId="{06964E4E-17A0-4718-94A3-733BB452D160}"/>
          </ac:spMkLst>
        </pc:spChg>
        <pc:spChg chg="mod">
          <ac:chgData name="frederic flaceliere" userId="f8f178230275b0ad" providerId="LiveId" clId="{3A642F32-33F7-4E8A-B3CE-CB5D50A41EA1}" dt="2020-01-06T22:17:02.159" v="3785" actId="20577"/>
          <ac:spMkLst>
            <pc:docMk/>
            <pc:sldMk cId="0" sldId="266"/>
            <ac:spMk id="23" creationId="{4EFE952A-B21B-0944-896D-40C3014110F6}"/>
          </ac:spMkLst>
        </pc:spChg>
        <pc:spChg chg="mod">
          <ac:chgData name="frederic flaceliere" userId="f8f178230275b0ad" providerId="LiveId" clId="{3A642F32-33F7-4E8A-B3CE-CB5D50A41EA1}" dt="2020-01-06T23:22:25.502" v="4892" actId="1038"/>
          <ac:spMkLst>
            <pc:docMk/>
            <pc:sldMk cId="0" sldId="266"/>
            <ac:spMk id="1007" creationId="{00000000-0000-0000-0000-000000000000}"/>
          </ac:spMkLst>
        </pc:spChg>
        <pc:spChg chg="mod">
          <ac:chgData name="frederic flaceliere" userId="f8f178230275b0ad" providerId="LiveId" clId="{3A642F32-33F7-4E8A-B3CE-CB5D50A41EA1}" dt="2020-01-06T21:18:52.426" v="2055" actId="1076"/>
          <ac:spMkLst>
            <pc:docMk/>
            <pc:sldMk cId="0" sldId="266"/>
            <ac:spMk id="1010" creationId="{00000000-0000-0000-0000-000000000000}"/>
          </ac:spMkLst>
        </pc:spChg>
        <pc:spChg chg="del">
          <ac:chgData name="frederic flaceliere" userId="f8f178230275b0ad" providerId="LiveId" clId="{3A642F32-33F7-4E8A-B3CE-CB5D50A41EA1}" dt="2020-01-06T21:18:45.669" v="2051" actId="478"/>
          <ac:spMkLst>
            <pc:docMk/>
            <pc:sldMk cId="0" sldId="266"/>
            <ac:spMk id="1013" creationId="{00000000-0000-0000-0000-000000000000}"/>
          </ac:spMkLst>
        </pc:spChg>
        <pc:spChg chg="mod">
          <ac:chgData name="frederic flaceliere" userId="f8f178230275b0ad" providerId="LiveId" clId="{3A642F32-33F7-4E8A-B3CE-CB5D50A41EA1}" dt="2020-01-06T21:19:04.445" v="2056" actId="1076"/>
          <ac:spMkLst>
            <pc:docMk/>
            <pc:sldMk cId="0" sldId="266"/>
            <ac:spMk id="1014" creationId="{00000000-0000-0000-0000-000000000000}"/>
          </ac:spMkLst>
        </pc:spChg>
        <pc:spChg chg="mod">
          <ac:chgData name="frederic flaceliere" userId="f8f178230275b0ad" providerId="LiveId" clId="{3A642F32-33F7-4E8A-B3CE-CB5D50A41EA1}" dt="2020-01-06T23:22:38.016" v="4900" actId="1038"/>
          <ac:spMkLst>
            <pc:docMk/>
            <pc:sldMk cId="0" sldId="266"/>
            <ac:spMk id="1017" creationId="{00000000-0000-0000-0000-000000000000}"/>
          </ac:spMkLst>
        </pc:spChg>
        <pc:spChg chg="mod">
          <ac:chgData name="frederic flaceliere" userId="f8f178230275b0ad" providerId="LiveId" clId="{3A642F32-33F7-4E8A-B3CE-CB5D50A41EA1}" dt="2020-01-06T23:20:09.322" v="4835" actId="6549"/>
          <ac:spMkLst>
            <pc:docMk/>
            <pc:sldMk cId="0" sldId="266"/>
            <ac:spMk id="1018" creationId="{00000000-0000-0000-0000-000000000000}"/>
          </ac:spMkLst>
        </pc:spChg>
        <pc:spChg chg="mod">
          <ac:chgData name="frederic flaceliere" userId="f8f178230275b0ad" providerId="LiveId" clId="{3A642F32-33F7-4E8A-B3CE-CB5D50A41EA1}" dt="2020-01-06T21:17:53.725" v="2018" actId="1035"/>
          <ac:spMkLst>
            <pc:docMk/>
            <pc:sldMk cId="0" sldId="266"/>
            <ac:spMk id="1019" creationId="{00000000-0000-0000-0000-000000000000}"/>
          </ac:spMkLst>
        </pc:spChg>
        <pc:spChg chg="mod">
          <ac:chgData name="frederic flaceliere" userId="f8f178230275b0ad" providerId="LiveId" clId="{3A642F32-33F7-4E8A-B3CE-CB5D50A41EA1}" dt="2020-01-06T23:21:19.217" v="4860" actId="20577"/>
          <ac:spMkLst>
            <pc:docMk/>
            <pc:sldMk cId="0" sldId="266"/>
            <ac:spMk id="1020" creationId="{00000000-0000-0000-0000-000000000000}"/>
          </ac:spMkLst>
        </pc:spChg>
        <pc:spChg chg="mod">
          <ac:chgData name="frederic flaceliere" userId="f8f178230275b0ad" providerId="LiveId" clId="{3A642F32-33F7-4E8A-B3CE-CB5D50A41EA1}" dt="2020-01-06T23:22:21.520" v="4888" actId="1076"/>
          <ac:spMkLst>
            <pc:docMk/>
            <pc:sldMk cId="0" sldId="266"/>
            <ac:spMk id="1021" creationId="{00000000-0000-0000-0000-000000000000}"/>
          </ac:spMkLst>
        </pc:spChg>
        <pc:spChg chg="mod">
          <ac:chgData name="frederic flaceliere" userId="f8f178230275b0ad" providerId="LiveId" clId="{3A642F32-33F7-4E8A-B3CE-CB5D50A41EA1}" dt="2020-01-06T23:23:08.632" v="4902" actId="20577"/>
          <ac:spMkLst>
            <pc:docMk/>
            <pc:sldMk cId="0" sldId="266"/>
            <ac:spMk id="1022" creationId="{00000000-0000-0000-0000-000000000000}"/>
          </ac:spMkLst>
        </pc:spChg>
        <pc:spChg chg="mod">
          <ac:chgData name="frederic flaceliere" userId="f8f178230275b0ad" providerId="LiveId" clId="{3A642F32-33F7-4E8A-B3CE-CB5D50A41EA1}" dt="2020-01-06T21:17:59.477" v="2019" actId="1076"/>
          <ac:spMkLst>
            <pc:docMk/>
            <pc:sldMk cId="0" sldId="266"/>
            <ac:spMk id="1023" creationId="{00000000-0000-0000-0000-000000000000}"/>
          </ac:spMkLst>
        </pc:spChg>
        <pc:spChg chg="mod">
          <ac:chgData name="frederic flaceliere" userId="f8f178230275b0ad" providerId="LiveId" clId="{3A642F32-33F7-4E8A-B3CE-CB5D50A41EA1}" dt="2020-01-06T23:15:57.585" v="4767" actId="20577"/>
          <ac:spMkLst>
            <pc:docMk/>
            <pc:sldMk cId="0" sldId="266"/>
            <ac:spMk id="1024" creationId="{00000000-0000-0000-0000-000000000000}"/>
          </ac:spMkLst>
        </pc:spChg>
        <pc:picChg chg="add mod">
          <ac:chgData name="frederic flaceliere" userId="f8f178230275b0ad" providerId="LiveId" clId="{3A642F32-33F7-4E8A-B3CE-CB5D50A41EA1}" dt="2020-01-06T21:20:09.830" v="2070" actId="1037"/>
          <ac:picMkLst>
            <pc:docMk/>
            <pc:sldMk cId="0" sldId="266"/>
            <ac:picMk id="4" creationId="{E9B946E6-7B6E-499C-A3D1-A45C7B6BE9CF}"/>
          </ac:picMkLst>
        </pc:picChg>
      </pc:sldChg>
      <pc:sldChg chg="modSp ord modAnim modNotesTx">
        <pc:chgData name="frederic flaceliere" userId="f8f178230275b0ad" providerId="LiveId" clId="{3A642F32-33F7-4E8A-B3CE-CB5D50A41EA1}" dt="2020-01-07T00:00:25.928" v="5152" actId="207"/>
        <pc:sldMkLst>
          <pc:docMk/>
          <pc:sldMk cId="0" sldId="268"/>
        </pc:sldMkLst>
        <pc:spChg chg="mod">
          <ac:chgData name="frederic flaceliere" userId="f8f178230275b0ad" providerId="LiveId" clId="{3A642F32-33F7-4E8A-B3CE-CB5D50A41EA1}" dt="2020-01-06T23:10:10.083" v="4702"/>
          <ac:spMkLst>
            <pc:docMk/>
            <pc:sldMk cId="0" sldId="268"/>
            <ac:spMk id="1071" creationId="{00000000-0000-0000-0000-000000000000}"/>
          </ac:spMkLst>
        </pc:spChg>
        <pc:spChg chg="mod">
          <ac:chgData name="frederic flaceliere" userId="f8f178230275b0ad" providerId="LiveId" clId="{3A642F32-33F7-4E8A-B3CE-CB5D50A41EA1}" dt="2020-01-06T22:01:07.199" v="3047" actId="20577"/>
          <ac:spMkLst>
            <pc:docMk/>
            <pc:sldMk cId="0" sldId="268"/>
            <ac:spMk id="1072" creationId="{00000000-0000-0000-0000-000000000000}"/>
          </ac:spMkLst>
        </pc:spChg>
        <pc:spChg chg="mod">
          <ac:chgData name="frederic flaceliere" userId="f8f178230275b0ad" providerId="LiveId" clId="{3A642F32-33F7-4E8A-B3CE-CB5D50A41EA1}" dt="2020-01-06T21:59:49.234" v="3030" actId="20577"/>
          <ac:spMkLst>
            <pc:docMk/>
            <pc:sldMk cId="0" sldId="268"/>
            <ac:spMk id="1073" creationId="{00000000-0000-0000-0000-000000000000}"/>
          </ac:spMkLst>
        </pc:spChg>
        <pc:spChg chg="mod">
          <ac:chgData name="frederic flaceliere" userId="f8f178230275b0ad" providerId="LiveId" clId="{3A642F32-33F7-4E8A-B3CE-CB5D50A41EA1}" dt="2020-01-06T21:57:47.711" v="2932" actId="20577"/>
          <ac:spMkLst>
            <pc:docMk/>
            <pc:sldMk cId="0" sldId="268"/>
            <ac:spMk id="1074" creationId="{00000000-0000-0000-0000-000000000000}"/>
          </ac:spMkLst>
        </pc:spChg>
        <pc:spChg chg="mod">
          <ac:chgData name="frederic flaceliere" userId="f8f178230275b0ad" providerId="LiveId" clId="{3A642F32-33F7-4E8A-B3CE-CB5D50A41EA1}" dt="2020-01-06T21:58:46.302" v="2959"/>
          <ac:spMkLst>
            <pc:docMk/>
            <pc:sldMk cId="0" sldId="268"/>
            <ac:spMk id="1075" creationId="{00000000-0000-0000-0000-000000000000}"/>
          </ac:spMkLst>
        </pc:spChg>
        <pc:spChg chg="mod">
          <ac:chgData name="frederic flaceliere" userId="f8f178230275b0ad" providerId="LiveId" clId="{3A642F32-33F7-4E8A-B3CE-CB5D50A41EA1}" dt="2020-01-06T21:58:48.168" v="2964" actId="20577"/>
          <ac:spMkLst>
            <pc:docMk/>
            <pc:sldMk cId="0" sldId="268"/>
            <ac:spMk id="1076" creationId="{00000000-0000-0000-0000-000000000000}"/>
          </ac:spMkLst>
        </pc:spChg>
        <pc:spChg chg="mod">
          <ac:chgData name="frederic flaceliere" userId="f8f178230275b0ad" providerId="LiveId" clId="{3A642F32-33F7-4E8A-B3CE-CB5D50A41EA1}" dt="2020-01-06T23:09:48.721" v="4700" actId="12"/>
          <ac:spMkLst>
            <pc:docMk/>
            <pc:sldMk cId="0" sldId="268"/>
            <ac:spMk id="1077" creationId="{00000000-0000-0000-0000-000000000000}"/>
          </ac:spMkLst>
        </pc:spChg>
        <pc:spChg chg="mod">
          <ac:chgData name="frederic flaceliere" userId="f8f178230275b0ad" providerId="LiveId" clId="{3A642F32-33F7-4E8A-B3CE-CB5D50A41EA1}" dt="2020-01-06T21:57:45.021" v="2927" actId="20577"/>
          <ac:spMkLst>
            <pc:docMk/>
            <pc:sldMk cId="0" sldId="268"/>
            <ac:spMk id="1078" creationId="{00000000-0000-0000-0000-000000000000}"/>
          </ac:spMkLst>
        </pc:spChg>
        <pc:spChg chg="mod">
          <ac:chgData name="frederic flaceliere" userId="f8f178230275b0ad" providerId="LiveId" clId="{3A642F32-33F7-4E8A-B3CE-CB5D50A41EA1}" dt="2020-01-06T21:55:48.380" v="2805" actId="20577"/>
          <ac:spMkLst>
            <pc:docMk/>
            <pc:sldMk cId="0" sldId="268"/>
            <ac:spMk id="1088" creationId="{00000000-0000-0000-0000-000000000000}"/>
          </ac:spMkLst>
        </pc:spChg>
        <pc:picChg chg="mod">
          <ac:chgData name="frederic flaceliere" userId="f8f178230275b0ad" providerId="LiveId" clId="{3A642F32-33F7-4E8A-B3CE-CB5D50A41EA1}" dt="2020-01-07T00:00:25.928" v="5152" actId="207"/>
          <ac:picMkLst>
            <pc:docMk/>
            <pc:sldMk cId="0" sldId="268"/>
            <ac:picMk id="3" creationId="{4AEEA021-4ED6-254A-8E6F-CCAEAE02AAAA}"/>
          </ac:picMkLst>
        </pc:picChg>
        <pc:picChg chg="mod">
          <ac:chgData name="frederic flaceliere" userId="f8f178230275b0ad" providerId="LiveId" clId="{3A642F32-33F7-4E8A-B3CE-CB5D50A41EA1}" dt="2020-01-06T23:59:47.051" v="5150" actId="1076"/>
          <ac:picMkLst>
            <pc:docMk/>
            <pc:sldMk cId="0" sldId="268"/>
            <ac:picMk id="5" creationId="{1E873778-A515-9749-9215-5AD5719ACE2F}"/>
          </ac:picMkLst>
        </pc:picChg>
      </pc:sldChg>
      <pc:sldChg chg="modSp addAnim delAnim modAnim">
        <pc:chgData name="frederic flaceliere" userId="f8f178230275b0ad" providerId="LiveId" clId="{3A642F32-33F7-4E8A-B3CE-CB5D50A41EA1}" dt="2020-01-06T23:54:29.631" v="5139" actId="20577"/>
        <pc:sldMkLst>
          <pc:docMk/>
          <pc:sldMk cId="0" sldId="269"/>
        </pc:sldMkLst>
        <pc:spChg chg="mod">
          <ac:chgData name="frederic flaceliere" userId="f8f178230275b0ad" providerId="LiveId" clId="{3A642F32-33F7-4E8A-B3CE-CB5D50A41EA1}" dt="2020-01-06T22:17:15.855" v="3789" actId="20577"/>
          <ac:spMkLst>
            <pc:docMk/>
            <pc:sldMk cId="0" sldId="269"/>
            <ac:spMk id="31" creationId="{3D8477BA-8B0A-5F47-85CE-7C4051D40F3E}"/>
          </ac:spMkLst>
        </pc:spChg>
        <pc:spChg chg="mod">
          <ac:chgData name="frederic flaceliere" userId="f8f178230275b0ad" providerId="LiveId" clId="{3A642F32-33F7-4E8A-B3CE-CB5D50A41EA1}" dt="2020-01-06T22:09:57.491" v="3504" actId="20577"/>
          <ac:spMkLst>
            <pc:docMk/>
            <pc:sldMk cId="0" sldId="269"/>
            <ac:spMk id="1093" creationId="{00000000-0000-0000-0000-000000000000}"/>
          </ac:spMkLst>
        </pc:spChg>
        <pc:spChg chg="mod">
          <ac:chgData name="frederic flaceliere" userId="f8f178230275b0ad" providerId="LiveId" clId="{3A642F32-33F7-4E8A-B3CE-CB5D50A41EA1}" dt="2020-01-06T22:11:27.398" v="3572" actId="5793"/>
          <ac:spMkLst>
            <pc:docMk/>
            <pc:sldMk cId="0" sldId="269"/>
            <ac:spMk id="1094" creationId="{00000000-0000-0000-0000-000000000000}"/>
          </ac:spMkLst>
        </pc:spChg>
        <pc:spChg chg="mod">
          <ac:chgData name="frederic flaceliere" userId="f8f178230275b0ad" providerId="LiveId" clId="{3A642F32-33F7-4E8A-B3CE-CB5D50A41EA1}" dt="2020-01-06T22:12:48.952" v="3772" actId="14100"/>
          <ac:spMkLst>
            <pc:docMk/>
            <pc:sldMk cId="0" sldId="269"/>
            <ac:spMk id="1095" creationId="{00000000-0000-0000-0000-000000000000}"/>
          </ac:spMkLst>
        </pc:spChg>
        <pc:spChg chg="mod">
          <ac:chgData name="frederic flaceliere" userId="f8f178230275b0ad" providerId="LiveId" clId="{3A642F32-33F7-4E8A-B3CE-CB5D50A41EA1}" dt="2020-01-06T22:11:30.707" v="3576" actId="5793"/>
          <ac:spMkLst>
            <pc:docMk/>
            <pc:sldMk cId="0" sldId="269"/>
            <ac:spMk id="1096" creationId="{00000000-0000-0000-0000-000000000000}"/>
          </ac:spMkLst>
        </pc:spChg>
        <pc:spChg chg="mod">
          <ac:chgData name="frederic flaceliere" userId="f8f178230275b0ad" providerId="LiveId" clId="{3A642F32-33F7-4E8A-B3CE-CB5D50A41EA1}" dt="2020-01-06T22:06:19.539" v="3269" actId="20577"/>
          <ac:spMkLst>
            <pc:docMk/>
            <pc:sldMk cId="0" sldId="269"/>
            <ac:spMk id="1097" creationId="{00000000-0000-0000-0000-000000000000}"/>
          </ac:spMkLst>
        </pc:spChg>
        <pc:spChg chg="mod">
          <ac:chgData name="frederic flaceliere" userId="f8f178230275b0ad" providerId="LiveId" clId="{3A642F32-33F7-4E8A-B3CE-CB5D50A41EA1}" dt="2020-01-06T22:11:12.415" v="3562" actId="20577"/>
          <ac:spMkLst>
            <pc:docMk/>
            <pc:sldMk cId="0" sldId="269"/>
            <ac:spMk id="1098" creationId="{00000000-0000-0000-0000-000000000000}"/>
          </ac:spMkLst>
        </pc:spChg>
        <pc:spChg chg="mod">
          <ac:chgData name="frederic flaceliere" userId="f8f178230275b0ad" providerId="LiveId" clId="{3A642F32-33F7-4E8A-B3CE-CB5D50A41EA1}" dt="2020-01-06T23:54:29.631" v="5139" actId="20577"/>
          <ac:spMkLst>
            <pc:docMk/>
            <pc:sldMk cId="0" sldId="269"/>
            <ac:spMk id="1099" creationId="{00000000-0000-0000-0000-000000000000}"/>
          </ac:spMkLst>
        </pc:spChg>
        <pc:spChg chg="mod">
          <ac:chgData name="frederic flaceliere" userId="f8f178230275b0ad" providerId="LiveId" clId="{3A642F32-33F7-4E8A-B3CE-CB5D50A41EA1}" dt="2020-01-06T22:11:24.113" v="3567" actId="5793"/>
          <ac:spMkLst>
            <pc:docMk/>
            <pc:sldMk cId="0" sldId="269"/>
            <ac:spMk id="1100" creationId="{00000000-0000-0000-0000-000000000000}"/>
          </ac:spMkLst>
        </pc:spChg>
        <pc:spChg chg="mod">
          <ac:chgData name="frederic flaceliere" userId="f8f178230275b0ad" providerId="LiveId" clId="{3A642F32-33F7-4E8A-B3CE-CB5D50A41EA1}" dt="2020-01-06T22:02:30.053" v="3079" actId="20577"/>
          <ac:spMkLst>
            <pc:docMk/>
            <pc:sldMk cId="0" sldId="269"/>
            <ac:spMk id="1110" creationId="{00000000-0000-0000-0000-000000000000}"/>
          </ac:spMkLst>
        </pc:spChg>
      </pc:sldChg>
      <pc:sldChg chg="delSp del">
        <pc:chgData name="frederic flaceliere" userId="f8f178230275b0ad" providerId="LiveId" clId="{3A642F32-33F7-4E8A-B3CE-CB5D50A41EA1}" dt="2020-01-06T20:51:23.020" v="738" actId="47"/>
        <pc:sldMkLst>
          <pc:docMk/>
          <pc:sldMk cId="0" sldId="276"/>
        </pc:sldMkLst>
        <pc:picChg chg="del">
          <ac:chgData name="frederic flaceliere" userId="f8f178230275b0ad" providerId="LiveId" clId="{3A642F32-33F7-4E8A-B3CE-CB5D50A41EA1}" dt="2020-01-06T20:29:16.924" v="21" actId="478"/>
          <ac:picMkLst>
            <pc:docMk/>
            <pc:sldMk cId="0" sldId="276"/>
            <ac:picMk id="2" creationId="{B575A693-7D29-E448-8D57-17173F3654DB}"/>
          </ac:picMkLst>
        </pc:picChg>
        <pc:picChg chg="del">
          <ac:chgData name="frederic flaceliere" userId="f8f178230275b0ad" providerId="LiveId" clId="{3A642F32-33F7-4E8A-B3CE-CB5D50A41EA1}" dt="2020-01-06T20:29:17.323" v="22" actId="478"/>
          <ac:picMkLst>
            <pc:docMk/>
            <pc:sldMk cId="0" sldId="276"/>
            <ac:picMk id="3" creationId="{49428B02-974A-6E43-A43F-B06DF8259355}"/>
          </ac:picMkLst>
        </pc:picChg>
        <pc:picChg chg="del">
          <ac:chgData name="frederic flaceliere" userId="f8f178230275b0ad" providerId="LiveId" clId="{3A642F32-33F7-4E8A-B3CE-CB5D50A41EA1}" dt="2020-01-06T20:29:22.238" v="23" actId="478"/>
          <ac:picMkLst>
            <pc:docMk/>
            <pc:sldMk cId="0" sldId="276"/>
            <ac:picMk id="6" creationId="{553DC6F0-0D6C-D142-B866-8631AB8138F3}"/>
          </ac:picMkLst>
        </pc:picChg>
      </pc:sldChg>
      <pc:sldChg chg="del">
        <pc:chgData name="frederic flaceliere" userId="f8f178230275b0ad" providerId="LiveId" clId="{3A642F32-33F7-4E8A-B3CE-CB5D50A41EA1}" dt="2020-01-06T20:29:04.695" v="20" actId="47"/>
        <pc:sldMkLst>
          <pc:docMk/>
          <pc:sldMk cId="0" sldId="280"/>
        </pc:sldMkLst>
      </pc:sldChg>
      <pc:sldChg chg="addSp delSp modSp ord addAnim delAnim modAnim">
        <pc:chgData name="frederic flaceliere" userId="f8f178230275b0ad" providerId="LiveId" clId="{3A642F32-33F7-4E8A-B3CE-CB5D50A41EA1}" dt="2020-01-06T23:56:42.894" v="5148"/>
        <pc:sldMkLst>
          <pc:docMk/>
          <pc:sldMk cId="0" sldId="284"/>
        </pc:sldMkLst>
        <pc:spChg chg="add mod">
          <ac:chgData name="frederic flaceliere" userId="f8f178230275b0ad" providerId="LiveId" clId="{3A642F32-33F7-4E8A-B3CE-CB5D50A41EA1}" dt="2020-01-06T23:03:36.942" v="4549" actId="20577"/>
          <ac:spMkLst>
            <pc:docMk/>
            <pc:sldMk cId="0" sldId="284"/>
            <ac:spMk id="5" creationId="{FBA5EFFA-5720-4017-BAA5-E719B958F6BE}"/>
          </ac:spMkLst>
        </pc:spChg>
        <pc:spChg chg="add mod">
          <ac:chgData name="frederic flaceliere" userId="f8f178230275b0ad" providerId="LiveId" clId="{3A642F32-33F7-4E8A-B3CE-CB5D50A41EA1}" dt="2020-01-06T23:52:22.339" v="5138" actId="20577"/>
          <ac:spMkLst>
            <pc:docMk/>
            <pc:sldMk cId="0" sldId="284"/>
            <ac:spMk id="11" creationId="{98FD1419-71D8-489E-B34A-F0B7AEAA08EC}"/>
          </ac:spMkLst>
        </pc:spChg>
        <pc:spChg chg="add del mod">
          <ac:chgData name="frederic flaceliere" userId="f8f178230275b0ad" providerId="LiveId" clId="{3A642F32-33F7-4E8A-B3CE-CB5D50A41EA1}" dt="2020-01-06T21:39:35" v="2467" actId="478"/>
          <ac:spMkLst>
            <pc:docMk/>
            <pc:sldMk cId="0" sldId="284"/>
            <ac:spMk id="12" creationId="{599C3EFE-7C3D-4E8B-874A-0EAD708E24B1}"/>
          </ac:spMkLst>
        </pc:spChg>
        <pc:spChg chg="mod">
          <ac:chgData name="frederic flaceliere" userId="f8f178230275b0ad" providerId="LiveId" clId="{3A642F32-33F7-4E8A-B3CE-CB5D50A41EA1}" dt="2020-01-06T22:17:06.599" v="3787" actId="20577"/>
          <ac:spMkLst>
            <pc:docMk/>
            <pc:sldMk cId="0" sldId="284"/>
            <ac:spMk id="14" creationId="{D981EE69-AF9B-8045-9FD1-32E7DE77E26D}"/>
          </ac:spMkLst>
        </pc:spChg>
        <pc:spChg chg="add mod">
          <ac:chgData name="frederic flaceliere" userId="f8f178230275b0ad" providerId="LiveId" clId="{3A642F32-33F7-4E8A-B3CE-CB5D50A41EA1}" dt="2020-01-06T23:03:42.795" v="4552" actId="20577"/>
          <ac:spMkLst>
            <pc:docMk/>
            <pc:sldMk cId="0" sldId="284"/>
            <ac:spMk id="15" creationId="{69021F46-AB16-4B88-A7C6-5E7C955C72CE}"/>
          </ac:spMkLst>
        </pc:spChg>
        <pc:spChg chg="mod">
          <ac:chgData name="frederic flaceliere" userId="f8f178230275b0ad" providerId="LiveId" clId="{3A642F32-33F7-4E8A-B3CE-CB5D50A41EA1}" dt="2020-01-06T21:31:06.941" v="2301" actId="1076"/>
          <ac:spMkLst>
            <pc:docMk/>
            <pc:sldMk cId="0" sldId="284"/>
            <ac:spMk id="1492" creationId="{00000000-0000-0000-0000-000000000000}"/>
          </ac:spMkLst>
        </pc:spChg>
        <pc:spChg chg="del mod">
          <ac:chgData name="frederic flaceliere" userId="f8f178230275b0ad" providerId="LiveId" clId="{3A642F32-33F7-4E8A-B3CE-CB5D50A41EA1}" dt="2020-01-06T21:23:02.768" v="2146" actId="478"/>
          <ac:spMkLst>
            <pc:docMk/>
            <pc:sldMk cId="0" sldId="284"/>
            <ac:spMk id="1496" creationId="{00000000-0000-0000-0000-000000000000}"/>
          </ac:spMkLst>
        </pc:spChg>
        <pc:spChg chg="mod">
          <ac:chgData name="frederic flaceliere" userId="f8f178230275b0ad" providerId="LiveId" clId="{3A642F32-33F7-4E8A-B3CE-CB5D50A41EA1}" dt="2020-01-06T21:42:22.591" v="2530" actId="1076"/>
          <ac:spMkLst>
            <pc:docMk/>
            <pc:sldMk cId="0" sldId="284"/>
            <ac:spMk id="1497" creationId="{00000000-0000-0000-0000-000000000000}"/>
          </ac:spMkLst>
        </pc:spChg>
        <pc:spChg chg="mod">
          <ac:chgData name="frederic flaceliere" userId="f8f178230275b0ad" providerId="LiveId" clId="{3A642F32-33F7-4E8A-B3CE-CB5D50A41EA1}" dt="2020-01-06T21:30:47.629" v="2283" actId="20577"/>
          <ac:spMkLst>
            <pc:docMk/>
            <pc:sldMk cId="0" sldId="284"/>
            <ac:spMk id="1498" creationId="{00000000-0000-0000-0000-000000000000}"/>
          </ac:spMkLst>
        </pc:spChg>
        <pc:picChg chg="del">
          <ac:chgData name="frederic flaceliere" userId="f8f178230275b0ad" providerId="LiveId" clId="{3A642F32-33F7-4E8A-B3CE-CB5D50A41EA1}" dt="2020-01-06T20:47:37.908" v="473" actId="478"/>
          <ac:picMkLst>
            <pc:docMk/>
            <pc:sldMk cId="0" sldId="284"/>
            <ac:picMk id="3" creationId="{A5629419-E2C5-674C-BCB8-E04C0CB9342A}"/>
          </ac:picMkLst>
        </pc:picChg>
        <pc:picChg chg="add del mod">
          <ac:chgData name="frederic flaceliere" userId="f8f178230275b0ad" providerId="LiveId" clId="{3A642F32-33F7-4E8A-B3CE-CB5D50A41EA1}" dt="2020-01-06T21:23:01.161" v="2145" actId="478"/>
          <ac:picMkLst>
            <pc:docMk/>
            <pc:sldMk cId="0" sldId="284"/>
            <ac:picMk id="4" creationId="{732C35E4-BD0D-41F5-9C3E-B8CCCBB93C17}"/>
          </ac:picMkLst>
        </pc:picChg>
        <pc:cxnChg chg="add mod">
          <ac:chgData name="frederic flaceliere" userId="f8f178230275b0ad" providerId="LiveId" clId="{3A642F32-33F7-4E8A-B3CE-CB5D50A41EA1}" dt="2020-01-06T21:43:03.901" v="2537" actId="13822"/>
          <ac:cxnSpMkLst>
            <pc:docMk/>
            <pc:sldMk cId="0" sldId="284"/>
            <ac:cxnSpMk id="7" creationId="{4D910CF2-DD3C-4803-82BA-5493E640C7E6}"/>
          </ac:cxnSpMkLst>
        </pc:cxnChg>
      </pc:sldChg>
      <pc:sldChg chg="delSp modSp">
        <pc:chgData name="frederic flaceliere" userId="f8f178230275b0ad" providerId="LiveId" clId="{3A642F32-33F7-4E8A-B3CE-CB5D50A41EA1}" dt="2020-01-06T22:17:22.486" v="3791" actId="20577"/>
        <pc:sldMkLst>
          <pc:docMk/>
          <pc:sldMk cId="0" sldId="285"/>
        </pc:sldMkLst>
        <pc:spChg chg="mod">
          <ac:chgData name="frederic flaceliere" userId="f8f178230275b0ad" providerId="LiveId" clId="{3A642F32-33F7-4E8A-B3CE-CB5D50A41EA1}" dt="2020-01-06T22:17:22.486" v="3791" actId="20577"/>
          <ac:spMkLst>
            <pc:docMk/>
            <pc:sldMk cId="0" sldId="285"/>
            <ac:spMk id="12" creationId="{66DE2B49-DD72-B143-BDC2-97532FEF8CDA}"/>
          </ac:spMkLst>
        </pc:spChg>
        <pc:spChg chg="del">
          <ac:chgData name="frederic flaceliere" userId="f8f178230275b0ad" providerId="LiveId" clId="{3A642F32-33F7-4E8A-B3CE-CB5D50A41EA1}" dt="2020-01-06T21:49:45.099" v="2640" actId="478"/>
          <ac:spMkLst>
            <pc:docMk/>
            <pc:sldMk cId="0" sldId="285"/>
            <ac:spMk id="1511" creationId="{00000000-0000-0000-0000-000000000000}"/>
          </ac:spMkLst>
        </pc:spChg>
      </pc:sldChg>
      <pc:sldChg chg="modSp add ord">
        <pc:chgData name="frederic flaceliere" userId="f8f178230275b0ad" providerId="LiveId" clId="{3A642F32-33F7-4E8A-B3CE-CB5D50A41EA1}" dt="2020-01-06T22:40:10.849" v="4225" actId="20577"/>
        <pc:sldMkLst>
          <pc:docMk/>
          <pc:sldMk cId="2291792555" sldId="286"/>
        </pc:sldMkLst>
        <pc:spChg chg="mod">
          <ac:chgData name="frederic flaceliere" userId="f8f178230275b0ad" providerId="LiveId" clId="{3A642F32-33F7-4E8A-B3CE-CB5D50A41EA1}" dt="2020-01-06T22:16:59.558" v="3784" actId="20577"/>
          <ac:spMkLst>
            <pc:docMk/>
            <pc:sldMk cId="2291792555" sldId="286"/>
            <ac:spMk id="14" creationId="{D981EE69-AF9B-8045-9FD1-32E7DE77E26D}"/>
          </ac:spMkLst>
        </pc:spChg>
        <pc:spChg chg="mod">
          <ac:chgData name="frederic flaceliere" userId="f8f178230275b0ad" providerId="LiveId" clId="{3A642F32-33F7-4E8A-B3CE-CB5D50A41EA1}" dt="2020-01-06T22:14:53.068" v="3777" actId="20577"/>
          <ac:spMkLst>
            <pc:docMk/>
            <pc:sldMk cId="2291792555" sldId="286"/>
            <ac:spMk id="1496" creationId="{00000000-0000-0000-0000-000000000000}"/>
          </ac:spMkLst>
        </pc:spChg>
        <pc:spChg chg="mod">
          <ac:chgData name="frederic flaceliere" userId="f8f178230275b0ad" providerId="LiveId" clId="{3A642F32-33F7-4E8A-B3CE-CB5D50A41EA1}" dt="2020-01-06T22:39:00.713" v="4219" actId="20577"/>
          <ac:spMkLst>
            <pc:docMk/>
            <pc:sldMk cId="2291792555" sldId="286"/>
            <ac:spMk id="1497" creationId="{00000000-0000-0000-0000-000000000000}"/>
          </ac:spMkLst>
        </pc:spChg>
        <pc:spChg chg="mod">
          <ac:chgData name="frederic flaceliere" userId="f8f178230275b0ad" providerId="LiveId" clId="{3A642F32-33F7-4E8A-B3CE-CB5D50A41EA1}" dt="2020-01-06T22:40:10.849" v="4225" actId="20577"/>
          <ac:spMkLst>
            <pc:docMk/>
            <pc:sldMk cId="2291792555" sldId="286"/>
            <ac:spMk id="1498" creationId="{00000000-0000-0000-0000-000000000000}"/>
          </ac:spMkLst>
        </pc:spChg>
      </pc:sldChg>
    </pc:docChg>
  </pc:docChgLst>
</pc:chgInfo>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fr-FR"/>
  <c:roundedCorners val="0"/>
  <c:style val="18"/>
  <c:chart>
    <c:autoTitleDeleted val="1"/>
    <c:plotArea>
      <c:layout>
        <c:manualLayout>
          <c:layoutTarget val="inner"/>
          <c:xMode val="edge"/>
          <c:yMode val="edge"/>
          <c:x val="0.16646900000000001"/>
          <c:y val="0.16646900000000001"/>
          <c:w val="0.66706200000000004"/>
          <c:h val="0.65456199999999998"/>
        </c:manualLayout>
      </c:layout>
      <c:doughnutChart>
        <c:varyColors val="0"/>
        <c:ser>
          <c:idx val="0"/>
          <c:order val="0"/>
          <c:tx>
            <c:strRef>
              <c:f>Sheet1!$A$2</c:f>
              <c:strCache>
                <c:ptCount val="1"/>
                <c:pt idx="0">
                  <c:v>Region 1</c:v>
                </c:pt>
              </c:strCache>
            </c:strRef>
          </c:tx>
          <c:spPr>
            <a:solidFill>
              <a:srgbClr val="B5B0AD"/>
            </a:solidFill>
            <a:ln w="12700" cap="flat">
              <a:noFill/>
              <a:miter lim="400000"/>
            </a:ln>
            <a:effectLst/>
          </c:spPr>
          <c:dPt>
            <c:idx val="0"/>
            <c:bubble3D val="0"/>
            <c:extLst>
              <c:ext xmlns:c16="http://schemas.microsoft.com/office/drawing/2014/chart" uri="{C3380CC4-5D6E-409C-BE32-E72D297353CC}">
                <c16:uniqueId val="{00000000-31BB-F344-8230-76285CF86768}"/>
              </c:ext>
            </c:extLst>
          </c:dPt>
          <c:dPt>
            <c:idx val="1"/>
            <c:bubble3D val="0"/>
            <c:spPr>
              <a:solidFill>
                <a:srgbClr val="D9C8BA"/>
              </a:solidFill>
              <a:ln w="12700" cap="flat">
                <a:noFill/>
                <a:miter lim="400000"/>
              </a:ln>
              <a:effectLst/>
            </c:spPr>
            <c:extLst>
              <c:ext xmlns:c16="http://schemas.microsoft.com/office/drawing/2014/chart" uri="{C3380CC4-5D6E-409C-BE32-E72D297353CC}">
                <c16:uniqueId val="{00000002-31BB-F344-8230-76285CF86768}"/>
              </c:ext>
            </c:extLst>
          </c:dPt>
          <c:dPt>
            <c:idx val="2"/>
            <c:bubble3D val="0"/>
            <c:spPr>
              <a:solidFill>
                <a:srgbClr val="D0D7E1"/>
              </a:solidFill>
              <a:ln w="12700" cap="flat">
                <a:noFill/>
                <a:miter lim="400000"/>
              </a:ln>
              <a:effectLst/>
            </c:spPr>
            <c:extLst>
              <c:ext xmlns:c16="http://schemas.microsoft.com/office/drawing/2014/chart" uri="{C3380CC4-5D6E-409C-BE32-E72D297353CC}">
                <c16:uniqueId val="{00000004-31BB-F344-8230-76285CF86768}"/>
              </c:ext>
            </c:extLst>
          </c:dPt>
          <c:dPt>
            <c:idx val="3"/>
            <c:bubble3D val="0"/>
            <c:spPr>
              <a:solidFill>
                <a:srgbClr val="DEC290"/>
              </a:solidFill>
              <a:ln w="12700" cap="flat">
                <a:noFill/>
                <a:miter lim="400000"/>
              </a:ln>
              <a:effectLst/>
            </c:spPr>
            <c:extLst>
              <c:ext xmlns:c16="http://schemas.microsoft.com/office/drawing/2014/chart" uri="{C3380CC4-5D6E-409C-BE32-E72D297353CC}">
                <c16:uniqueId val="{00000006-31BB-F344-8230-76285CF86768}"/>
              </c:ext>
            </c:extLst>
          </c:dPt>
          <c:dLbls>
            <c:numFmt formatCode="#,##0%" sourceLinked="0"/>
            <c:spPr>
              <a:noFill/>
              <a:ln>
                <a:noFill/>
              </a:ln>
              <a:effectLst/>
            </c:spPr>
            <c:txPr>
              <a:bodyPr/>
              <a:lstStyle/>
              <a:p>
                <a:pPr>
                  <a:defRPr sz="1600" b="0" i="0" u="none" strike="noStrike">
                    <a:solidFill>
                      <a:srgbClr val="696F80"/>
                    </a:solidFill>
                    <a:latin typeface="Helvetica Neue"/>
                  </a:defRPr>
                </a:pPr>
                <a:endParaRPr lang="fr-FR"/>
              </a:p>
            </c:txP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April</c:v>
                </c:pt>
                <c:pt idx="1">
                  <c:v>May</c:v>
                </c:pt>
                <c:pt idx="2">
                  <c:v>July</c:v>
                </c:pt>
                <c:pt idx="3">
                  <c:v>August</c:v>
                </c:pt>
              </c:strCache>
            </c:strRef>
          </c:cat>
          <c:val>
            <c:numRef>
              <c:f>Sheet1!$B$2:$E$2</c:f>
              <c:numCache>
                <c:formatCode>General</c:formatCode>
                <c:ptCount val="4"/>
                <c:pt idx="0">
                  <c:v>91</c:v>
                </c:pt>
                <c:pt idx="1">
                  <c:v>76</c:v>
                </c:pt>
                <c:pt idx="2">
                  <c:v>26</c:v>
                </c:pt>
                <c:pt idx="3">
                  <c:v>21</c:v>
                </c:pt>
              </c:numCache>
            </c:numRef>
          </c:val>
          <c:extLst>
            <c:ext xmlns:c16="http://schemas.microsoft.com/office/drawing/2014/chart" uri="{C3380CC4-5D6E-409C-BE32-E72D297353CC}">
              <c16:uniqueId val="{00000007-31BB-F344-8230-76285CF86768}"/>
            </c:ext>
          </c:extLst>
        </c:ser>
        <c:dLbls>
          <c:showLegendKey val="0"/>
          <c:showVal val="0"/>
          <c:showCatName val="0"/>
          <c:showSerName val="0"/>
          <c:showPercent val="0"/>
          <c:showBubbleSize val="0"/>
          <c:showLeaderLines val="1"/>
        </c:dLbls>
        <c:firstSliceAng val="0"/>
        <c:holeSize val="75"/>
      </c:doughnutChart>
      <c:spPr>
        <a:noFill/>
        <a:ln w="12700" cap="flat">
          <a:noFill/>
          <a:miter lim="400000"/>
        </a:ln>
        <a:effectLst/>
      </c:spPr>
    </c:plotArea>
    <c:plotVisOnly val="1"/>
    <c:dispBlanksAs val="gap"/>
    <c:showDLblsOverMax val="1"/>
  </c:chart>
  <c:spPr>
    <a:noFill/>
    <a:ln>
      <a:noFill/>
    </a:ln>
    <a:effectLst/>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fr-FR"/>
  <c:roundedCorners val="0"/>
  <c:style val="18"/>
  <c:chart>
    <c:autoTitleDeleted val="1"/>
    <c:plotArea>
      <c:layout>
        <c:manualLayout>
          <c:layoutTarget val="inner"/>
          <c:xMode val="edge"/>
          <c:yMode val="edge"/>
          <c:x val="0.14967800000000001"/>
          <c:y val="0.14967800000000001"/>
          <c:w val="0.70064499999999996"/>
          <c:h val="0.68814500000000001"/>
        </c:manualLayout>
      </c:layout>
      <c:doughnutChart>
        <c:varyColors val="0"/>
        <c:ser>
          <c:idx val="0"/>
          <c:order val="0"/>
          <c:tx>
            <c:strRef>
              <c:f>Sheet1!$A$2</c:f>
              <c:strCache>
                <c:ptCount val="1"/>
                <c:pt idx="0">
                  <c:v>Region 1</c:v>
                </c:pt>
              </c:strCache>
            </c:strRef>
          </c:tx>
          <c:spPr>
            <a:solidFill>
              <a:srgbClr val="D0D7E1"/>
            </a:solidFill>
            <a:ln w="12700" cap="flat">
              <a:noFill/>
              <a:miter lim="400000"/>
            </a:ln>
            <a:effectLst/>
          </c:spPr>
          <c:dPt>
            <c:idx val="0"/>
            <c:bubble3D val="0"/>
            <c:extLst>
              <c:ext xmlns:c16="http://schemas.microsoft.com/office/drawing/2014/chart" uri="{C3380CC4-5D6E-409C-BE32-E72D297353CC}">
                <c16:uniqueId val="{00000000-0741-0041-9E98-BBD699D6F3D0}"/>
              </c:ext>
            </c:extLst>
          </c:dPt>
          <c:dPt>
            <c:idx val="1"/>
            <c:bubble3D val="0"/>
            <c:spPr>
              <a:solidFill>
                <a:srgbClr val="DEC290"/>
              </a:solidFill>
              <a:ln w="12700" cap="flat">
                <a:noFill/>
                <a:miter lim="400000"/>
              </a:ln>
              <a:effectLst/>
            </c:spPr>
            <c:extLst>
              <c:ext xmlns:c16="http://schemas.microsoft.com/office/drawing/2014/chart" uri="{C3380CC4-5D6E-409C-BE32-E72D297353CC}">
                <c16:uniqueId val="{00000002-0741-0041-9E98-BBD699D6F3D0}"/>
              </c:ext>
            </c:extLst>
          </c:dPt>
          <c:dPt>
            <c:idx val="2"/>
            <c:bubble3D val="0"/>
            <c:spPr>
              <a:solidFill>
                <a:srgbClr val="B5B0AD"/>
              </a:solidFill>
              <a:ln w="12700" cap="flat">
                <a:noFill/>
                <a:miter lim="400000"/>
              </a:ln>
              <a:effectLst/>
            </c:spPr>
            <c:extLst>
              <c:ext xmlns:c16="http://schemas.microsoft.com/office/drawing/2014/chart" uri="{C3380CC4-5D6E-409C-BE32-E72D297353CC}">
                <c16:uniqueId val="{00000004-0741-0041-9E98-BBD699D6F3D0}"/>
              </c:ext>
            </c:extLst>
          </c:dPt>
          <c:dPt>
            <c:idx val="3"/>
            <c:bubble3D val="0"/>
            <c:spPr>
              <a:solidFill>
                <a:srgbClr val="D9C8BA"/>
              </a:solidFill>
              <a:ln w="12700" cap="flat">
                <a:noFill/>
                <a:miter lim="400000"/>
              </a:ln>
              <a:effectLst/>
            </c:spPr>
            <c:extLst>
              <c:ext xmlns:c16="http://schemas.microsoft.com/office/drawing/2014/chart" uri="{C3380CC4-5D6E-409C-BE32-E72D297353CC}">
                <c16:uniqueId val="{00000006-0741-0041-9E98-BBD699D6F3D0}"/>
              </c:ext>
            </c:extLst>
          </c:dPt>
          <c:dLbls>
            <c:numFmt formatCode="#,##0%" sourceLinked="0"/>
            <c:spPr>
              <a:noFill/>
              <a:ln>
                <a:noFill/>
              </a:ln>
              <a:effectLst/>
            </c:spPr>
            <c:txPr>
              <a:bodyPr/>
              <a:lstStyle/>
              <a:p>
                <a:pPr>
                  <a:defRPr sz="1600" b="0" i="0" u="none" strike="noStrike">
                    <a:solidFill>
                      <a:srgbClr val="696F80"/>
                    </a:solidFill>
                    <a:latin typeface="Helvetica Neue"/>
                  </a:defRPr>
                </a:pPr>
                <a:endParaRPr lang="fr-FR"/>
              </a:p>
            </c:txP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April</c:v>
                </c:pt>
                <c:pt idx="1">
                  <c:v>May</c:v>
                </c:pt>
                <c:pt idx="2">
                  <c:v>July</c:v>
                </c:pt>
                <c:pt idx="3">
                  <c:v>August</c:v>
                </c:pt>
              </c:strCache>
            </c:strRef>
          </c:cat>
          <c:val>
            <c:numRef>
              <c:f>Sheet1!$B$2:$E$2</c:f>
              <c:numCache>
                <c:formatCode>General</c:formatCode>
                <c:ptCount val="4"/>
                <c:pt idx="0">
                  <c:v>91</c:v>
                </c:pt>
                <c:pt idx="1">
                  <c:v>76</c:v>
                </c:pt>
                <c:pt idx="2">
                  <c:v>26</c:v>
                </c:pt>
                <c:pt idx="3">
                  <c:v>21</c:v>
                </c:pt>
              </c:numCache>
            </c:numRef>
          </c:val>
          <c:extLst>
            <c:ext xmlns:c16="http://schemas.microsoft.com/office/drawing/2014/chart" uri="{C3380CC4-5D6E-409C-BE32-E72D297353CC}">
              <c16:uniqueId val="{00000007-0741-0041-9E98-BBD699D6F3D0}"/>
            </c:ext>
          </c:extLst>
        </c:ser>
        <c:dLbls>
          <c:showLegendKey val="0"/>
          <c:showVal val="0"/>
          <c:showCatName val="0"/>
          <c:showSerName val="0"/>
          <c:showPercent val="0"/>
          <c:showBubbleSize val="0"/>
          <c:showLeaderLines val="1"/>
        </c:dLbls>
        <c:firstSliceAng val="80"/>
        <c:holeSize val="75"/>
      </c:doughnutChart>
      <c:spPr>
        <a:noFill/>
        <a:ln w="12700" cap="flat">
          <a:noFill/>
          <a:miter lim="400000"/>
        </a:ln>
        <a:effectLst/>
      </c:spPr>
    </c:plotArea>
    <c:plotVisOnly val="1"/>
    <c:dispBlanksAs val="gap"/>
    <c:showDLblsOverMax val="1"/>
  </c:chart>
  <c:spPr>
    <a:noFill/>
    <a:ln>
      <a:noFill/>
    </a:ln>
    <a:effectLst/>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fr-FR"/>
  <c:roundedCorners val="0"/>
  <c:style val="18"/>
  <c:chart>
    <c:autoTitleDeleted val="1"/>
    <c:plotArea>
      <c:layout>
        <c:manualLayout>
          <c:layoutTarget val="inner"/>
          <c:xMode val="edge"/>
          <c:yMode val="edge"/>
          <c:x val="0.104562"/>
          <c:y val="6.7314200000000005E-2"/>
          <c:w val="0.85841000000000001"/>
          <c:h val="0.82288099999999997"/>
        </c:manualLayout>
      </c:layout>
      <c:lineChart>
        <c:grouping val="standard"/>
        <c:varyColors val="0"/>
        <c:ser>
          <c:idx val="0"/>
          <c:order val="0"/>
          <c:tx>
            <c:strRef>
              <c:f>Sheet1!$A$2</c:f>
              <c:strCache>
                <c:ptCount val="1"/>
                <c:pt idx="0">
                  <c:v>Region 1</c:v>
                </c:pt>
              </c:strCache>
            </c:strRef>
          </c:tx>
          <c:spPr>
            <a:ln w="25400" cap="flat">
              <a:solidFill>
                <a:srgbClr val="CD9229"/>
              </a:solidFill>
              <a:prstDash val="solid"/>
              <a:miter lim="400000"/>
            </a:ln>
            <a:effectLst/>
          </c:spPr>
          <c:marker>
            <c:symbol val="none"/>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B5CF-E348-85E8-3BE498E6E7BE}"/>
            </c:ext>
          </c:extLst>
        </c:ser>
        <c:ser>
          <c:idx val="1"/>
          <c:order val="1"/>
          <c:tx>
            <c:strRef>
              <c:f>Sheet1!$A$3</c:f>
              <c:strCache>
                <c:ptCount val="1"/>
                <c:pt idx="0">
                  <c:v>Region 2</c:v>
                </c:pt>
              </c:strCache>
            </c:strRef>
          </c:tx>
          <c:spPr>
            <a:ln w="25400" cap="flat">
              <a:solidFill>
                <a:srgbClr val="696F80"/>
              </a:solidFill>
              <a:prstDash val="solid"/>
              <a:miter lim="400000"/>
            </a:ln>
            <a:effectLst/>
          </c:spPr>
          <c:marker>
            <c:symbol val="none"/>
          </c:marke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B5CF-E348-85E8-3BE498E6E7BE}"/>
            </c:ext>
          </c:extLst>
        </c:ser>
        <c:dLbls>
          <c:showLegendKey val="0"/>
          <c:showVal val="0"/>
          <c:showCatName val="0"/>
          <c:showSerName val="0"/>
          <c:showPercent val="0"/>
          <c:showBubbleSize val="0"/>
        </c:dLbls>
        <c:smooth val="0"/>
        <c:axId val="-2142445624"/>
        <c:axId val="-2142454280"/>
      </c:lineChart>
      <c:catAx>
        <c:axId val="-2142445624"/>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1600" b="0" i="0" u="none" strike="noStrike">
                <a:solidFill>
                  <a:srgbClr val="696F80"/>
                </a:solidFill>
                <a:latin typeface="Helvetica Neue"/>
              </a:defRPr>
            </a:pPr>
            <a:endParaRPr lang="fr-FR"/>
          </a:p>
        </c:txPr>
        <c:crossAx val="-2142454280"/>
        <c:crosses val="autoZero"/>
        <c:auto val="1"/>
        <c:lblAlgn val="ctr"/>
        <c:lblOffset val="100"/>
        <c:noMultiLvlLbl val="1"/>
      </c:catAx>
      <c:valAx>
        <c:axId val="-2142454280"/>
        <c:scaling>
          <c:orientation val="minMax"/>
        </c:scaling>
        <c:delete val="0"/>
        <c:axPos val="l"/>
        <c:numFmt formatCode="General" sourceLinked="0"/>
        <c:majorTickMark val="none"/>
        <c:minorTickMark val="none"/>
        <c:tickLblPos val="nextTo"/>
        <c:spPr>
          <a:ln w="12700" cap="flat">
            <a:noFill/>
            <a:prstDash val="solid"/>
            <a:miter lim="400000"/>
          </a:ln>
        </c:spPr>
        <c:txPr>
          <a:bodyPr rot="0"/>
          <a:lstStyle/>
          <a:p>
            <a:pPr>
              <a:defRPr sz="1600" b="0" i="0" u="none" strike="noStrike">
                <a:solidFill>
                  <a:srgbClr val="696F80"/>
                </a:solidFill>
                <a:latin typeface="Helvetica Neue"/>
              </a:defRPr>
            </a:pPr>
            <a:endParaRPr lang="fr-FR"/>
          </a:p>
        </c:txPr>
        <c:crossAx val="-2142445624"/>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xfrm>
            <a:off x="1143000" y="685800"/>
            <a:ext cx="4572000" cy="3429000"/>
          </a:xfrm>
          <a:prstGeom prst="rect">
            <a:avLst/>
          </a:prstGeom>
        </p:spPr>
        <p:txBody>
          <a:bodyPr/>
          <a:lstStyle/>
          <a:p>
            <a:endParaRPr/>
          </a:p>
        </p:txBody>
      </p:sp>
      <p:sp>
        <p:nvSpPr>
          <p:cNvPr id="848" name="Shape 8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1129017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200" dirty="0">
                <a:effectLst/>
                <a:latin typeface="Helvetica Neue"/>
                <a:ea typeface="Helvetica Neue"/>
                <a:cs typeface="Helvetica Neue"/>
                <a:sym typeface="Helvetica Neue"/>
              </a:rPr>
              <a:t>Des moteurs de bases de données de type : </a:t>
            </a:r>
          </a:p>
          <a:p>
            <a:pPr lvl="0"/>
            <a:r>
              <a:rPr lang="fr-FR" sz="2200" dirty="0">
                <a:effectLst/>
                <a:latin typeface="Helvetica Neue"/>
                <a:ea typeface="Helvetica Neue"/>
                <a:cs typeface="Helvetica Neue"/>
                <a:sym typeface="Helvetica Neue"/>
              </a:rPr>
              <a:t>MySQL</a:t>
            </a:r>
          </a:p>
          <a:p>
            <a:pPr lvl="0"/>
            <a:r>
              <a:rPr lang="fr-FR" sz="2200" dirty="0">
                <a:effectLst/>
                <a:latin typeface="Helvetica Neue"/>
                <a:ea typeface="Helvetica Neue"/>
                <a:cs typeface="Helvetica Neue"/>
                <a:sym typeface="Helvetica Neue"/>
              </a:rPr>
              <a:t>PostgreSQL</a:t>
            </a:r>
          </a:p>
          <a:p>
            <a:pPr lvl="0"/>
            <a:r>
              <a:rPr lang="fr-FR" sz="2200" dirty="0" err="1">
                <a:effectLst/>
                <a:latin typeface="Helvetica Neue"/>
                <a:ea typeface="Helvetica Neue"/>
                <a:cs typeface="Helvetica Neue"/>
                <a:sym typeface="Helvetica Neue"/>
              </a:rPr>
              <a:t>Vertica</a:t>
            </a:r>
            <a:endParaRPr lang="fr-FR" sz="2200" dirty="0">
              <a:effectLst/>
              <a:latin typeface="Helvetica Neue"/>
              <a:ea typeface="Helvetica Neue"/>
              <a:cs typeface="Helvetica Neue"/>
              <a:sym typeface="Helvetica Neue"/>
            </a:endParaRPr>
          </a:p>
          <a:p>
            <a:pPr lvl="0"/>
            <a:r>
              <a:rPr lang="fr-FR" sz="2200" dirty="0">
                <a:effectLst/>
                <a:latin typeface="Helvetica Neue"/>
                <a:ea typeface="Helvetica Neue"/>
                <a:cs typeface="Helvetica Neue"/>
                <a:sym typeface="Helvetica Neue"/>
              </a:rPr>
              <a:t>Oracle</a:t>
            </a:r>
          </a:p>
          <a:p>
            <a:pPr lvl="0"/>
            <a:r>
              <a:rPr lang="fr-FR" sz="2200" dirty="0">
                <a:effectLst/>
                <a:latin typeface="Helvetica Neue"/>
                <a:ea typeface="Helvetica Neue"/>
                <a:cs typeface="Helvetica Neue"/>
                <a:sym typeface="Helvetica Neue"/>
              </a:rPr>
              <a:t>…</a:t>
            </a:r>
          </a:p>
          <a:p>
            <a:endParaRPr lang="fr-FR" dirty="0"/>
          </a:p>
        </p:txBody>
      </p:sp>
    </p:spTree>
    <p:extLst>
      <p:ext uri="{BB962C8B-B14F-4D97-AF65-F5344CB8AC3E}">
        <p14:creationId xmlns:p14="http://schemas.microsoft.com/office/powerpoint/2010/main" val="310780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200" b="0" i="0" dirty="0">
                <a:effectLst/>
                <a:latin typeface="Helvetica Neue"/>
                <a:ea typeface="Helvetica Neue"/>
                <a:cs typeface="Helvetica Neue"/>
                <a:sym typeface="Helvetica Neue"/>
              </a:rPr>
              <a:t> l'ensemble des ressources disponibles ne se trouvent pas au même endroit ou sur la même machine</a:t>
            </a:r>
            <a:endParaRPr lang="fr-FR" dirty="0"/>
          </a:p>
        </p:txBody>
      </p:sp>
    </p:spTree>
    <p:extLst>
      <p:ext uri="{BB962C8B-B14F-4D97-AF65-F5344CB8AC3E}">
        <p14:creationId xmlns:p14="http://schemas.microsoft.com/office/powerpoint/2010/main" val="144809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80059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61786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Fail-over</a:t>
            </a:r>
            <a:r>
              <a:rPr lang="fr-FR" dirty="0"/>
              <a:t> ex : serveur plante, un autre prend le </a:t>
            </a:r>
            <a:r>
              <a:rPr lang="fr-FR" dirty="0" err="1"/>
              <a:t>relay</a:t>
            </a:r>
            <a:r>
              <a:rPr lang="fr-FR" dirty="0"/>
              <a:t> </a:t>
            </a:r>
          </a:p>
          <a:p>
            <a:r>
              <a:rPr lang="fr-FR" sz="2400" b="0" dirty="0">
                <a:solidFill>
                  <a:srgbClr val="696F80"/>
                </a:solidFill>
              </a:rPr>
              <a:t>reproduire des anomalies de production </a:t>
            </a:r>
          </a:p>
          <a:p>
            <a:r>
              <a:rPr lang="fr-FR" sz="2400" dirty="0"/>
              <a:t>Éditions prend beaucoup ressources systèmes, dégradent temps réponses et surchargent généralement le SGBD</a:t>
            </a:r>
            <a:endParaRPr lang="fr-FR" dirty="0"/>
          </a:p>
        </p:txBody>
      </p:sp>
    </p:spTree>
    <p:extLst>
      <p:ext uri="{BB962C8B-B14F-4D97-AF65-F5344CB8AC3E}">
        <p14:creationId xmlns:p14="http://schemas.microsoft.com/office/powerpoint/2010/main" val="46712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2400" dirty="0">
                <a:effectLst/>
                <a:latin typeface="Helvetica Neue"/>
                <a:ea typeface="Helvetica Neue"/>
                <a:cs typeface="Helvetica Neue"/>
                <a:sym typeface="Helvetica Neue"/>
              </a:rPr>
              <a:t>Installation des images docker</a:t>
            </a:r>
          </a:p>
          <a:p>
            <a:pPr lvl="1"/>
            <a:r>
              <a:rPr lang="fr-FR" sz="2400" dirty="0">
                <a:effectLst/>
                <a:latin typeface="Helvetica Neue"/>
                <a:ea typeface="Helvetica Neue"/>
                <a:cs typeface="Helvetica Neue"/>
                <a:sym typeface="Helvetica Neue"/>
              </a:rPr>
              <a:t>2 conteneurs </a:t>
            </a:r>
            <a:r>
              <a:rPr lang="fr-FR" sz="2400" dirty="0" err="1">
                <a:effectLst/>
                <a:latin typeface="Helvetica Neue"/>
                <a:ea typeface="Helvetica Neue"/>
                <a:cs typeface="Helvetica Neue"/>
                <a:sym typeface="Helvetica Neue"/>
              </a:rPr>
              <a:t>mySQL</a:t>
            </a:r>
            <a:r>
              <a:rPr lang="fr-FR" sz="2400" dirty="0">
                <a:effectLst/>
                <a:latin typeface="Helvetica Neue"/>
                <a:ea typeface="Helvetica Neue"/>
                <a:cs typeface="Helvetica Neue"/>
                <a:sym typeface="Helvetica Neue"/>
              </a:rPr>
              <a:t> (3306, 3307)</a:t>
            </a:r>
          </a:p>
          <a:p>
            <a:pPr lvl="1"/>
            <a:r>
              <a:rPr lang="fr-FR" sz="2400" dirty="0">
                <a:effectLst/>
                <a:latin typeface="Helvetica Neue"/>
                <a:ea typeface="Helvetica Neue"/>
                <a:cs typeface="Helvetica Neue"/>
                <a:sym typeface="Helvetica Neue"/>
              </a:rPr>
              <a:t>1 conteneurs </a:t>
            </a:r>
            <a:r>
              <a:rPr lang="fr-FR" sz="2400" dirty="0" err="1">
                <a:effectLst/>
                <a:latin typeface="Helvetica Neue"/>
                <a:ea typeface="Helvetica Neue"/>
                <a:cs typeface="Helvetica Neue"/>
                <a:sym typeface="Helvetica Neue"/>
              </a:rPr>
              <a:t>Vertica</a:t>
            </a:r>
            <a:r>
              <a:rPr lang="fr-FR" sz="2400" dirty="0">
                <a:effectLst/>
                <a:latin typeface="Helvetica Neue"/>
                <a:ea typeface="Helvetica Neue"/>
                <a:cs typeface="Helvetica Neue"/>
                <a:sym typeface="Helvetica Neue"/>
              </a:rPr>
              <a:t> (3308)</a:t>
            </a:r>
          </a:p>
          <a:p>
            <a:endParaRPr lang="fr-FR" dirty="0"/>
          </a:p>
        </p:txBody>
      </p:sp>
    </p:spTree>
    <p:extLst>
      <p:ext uri="{BB962C8B-B14F-4D97-AF65-F5344CB8AC3E}">
        <p14:creationId xmlns:p14="http://schemas.microsoft.com/office/powerpoint/2010/main" val="48616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Back (avancé ) : pour pouvoir recréer les tables avec la même structure que la base source</a:t>
            </a:r>
          </a:p>
        </p:txBody>
      </p:sp>
    </p:spTree>
    <p:extLst>
      <p:ext uri="{BB962C8B-B14F-4D97-AF65-F5344CB8AC3E}">
        <p14:creationId xmlns:p14="http://schemas.microsoft.com/office/powerpoint/2010/main" val="265546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mailto:namesurname@yahoo.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WOT Analysis">
    <p:spTree>
      <p:nvGrpSpPr>
        <p:cNvPr id="1" name=""/>
        <p:cNvGrpSpPr/>
        <p:nvPr/>
      </p:nvGrpSpPr>
      <p:grpSpPr>
        <a:xfrm>
          <a:off x="0" y="0"/>
          <a:ext cx="0" cy="0"/>
          <a:chOff x="0" y="0"/>
          <a:chExt cx="0" cy="0"/>
        </a:xfrm>
      </p:grpSpPr>
      <p:sp>
        <p:nvSpPr>
          <p:cNvPr id="13" name="Image"/>
          <p:cNvSpPr>
            <a:spLocks noGrp="1"/>
          </p:cNvSpPr>
          <p:nvPr>
            <p:ph type="pic" idx="13" hasCustomPrompt="1"/>
          </p:nvPr>
        </p:nvSpPr>
        <p:spPr>
          <a:xfrm>
            <a:off x="-12700" y="-25400"/>
            <a:ext cx="13030201" cy="9804400"/>
          </a:xfrm>
          <a:prstGeom prst="rect">
            <a:avLst/>
          </a:prstGeom>
        </p:spPr>
        <p:txBody>
          <a:bodyPr lIns="91439" tIns="45719" rIns="91439" bIns="45719" anchor="t">
            <a:noAutofit/>
          </a:bodyPr>
          <a:lstStyle/>
          <a:p>
            <a:r>
              <a:rPr lang="en-US"/>
              <a:t> </a:t>
            </a:r>
            <a:endParaRPr/>
          </a:p>
        </p:txBody>
      </p:sp>
      <p:sp>
        <p:nvSpPr>
          <p:cNvPr id="14" name="themes"/>
          <p:cNvSpPr txBox="1">
            <a:spLocks noGrp="1"/>
          </p:cNvSpPr>
          <p:nvPr>
            <p:ph type="body" sz="quarter" idx="14"/>
          </p:nvPr>
        </p:nvSpPr>
        <p:spPr>
          <a:xfrm>
            <a:off x="5109274" y="2626648"/>
            <a:ext cx="6855143" cy="1528505"/>
          </a:xfrm>
          <a:prstGeom prst="rect">
            <a:avLst/>
          </a:prstGeom>
        </p:spPr>
        <p:txBody>
          <a:bodyPr>
            <a:spAutoFit/>
          </a:bodyPr>
          <a:lstStyle>
            <a:lvl1pPr marL="0" indent="0" algn="r">
              <a:lnSpc>
                <a:spcPct val="80000"/>
              </a:lnSpc>
              <a:spcBef>
                <a:spcPts val="0"/>
              </a:spcBef>
              <a:buSzTx/>
              <a:buNone/>
              <a:defRPr sz="98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5" name="Rectangle"/>
          <p:cNvSpPr>
            <a:spLocks noGrp="1"/>
          </p:cNvSpPr>
          <p:nvPr>
            <p:ph type="body" sz="quarter" idx="15" hasCustomPrompt="1"/>
          </p:nvPr>
        </p:nvSpPr>
        <p:spPr>
          <a:xfrm rot="16200000">
            <a:off x="677333" y="7076281"/>
            <a:ext cx="3287912" cy="2094972"/>
          </a:xfrm>
          <a:prstGeom prst="rect">
            <a:avLst/>
          </a:prstGeom>
          <a:gradFill>
            <a:gsLst>
              <a:gs pos="0">
                <a:srgbClr val="FFFFFF">
                  <a:alpha val="0"/>
                </a:srgbClr>
              </a:gs>
              <a:gs pos="100000">
                <a:srgbClr val="FFFFFF">
                  <a:alpha val="62335"/>
                </a:srgbClr>
              </a:gs>
            </a:gsLst>
            <a:lin ang="10462050"/>
          </a:gradFill>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en-US"/>
              <a:t> </a:t>
            </a:r>
            <a:endParaRPr/>
          </a:p>
        </p:txBody>
      </p:sp>
      <p:sp>
        <p:nvSpPr>
          <p:cNvPr id="16" name="Swot"/>
          <p:cNvSpPr txBox="1">
            <a:spLocks noGrp="1"/>
          </p:cNvSpPr>
          <p:nvPr>
            <p:ph type="body" sz="quarter" idx="16"/>
          </p:nvPr>
        </p:nvSpPr>
        <p:spPr>
          <a:xfrm rot="21600000">
            <a:off x="1410089" y="8612998"/>
            <a:ext cx="1822400" cy="634900"/>
          </a:xfrm>
          <a:prstGeom prst="rect">
            <a:avLst/>
          </a:prstGeom>
        </p:spPr>
        <p:txBody>
          <a:bodyPr wrap="none">
            <a:spAutoFit/>
          </a:bodyPr>
          <a:lstStyle>
            <a:lvl1pPr marL="0" indent="0" algn="ctr">
              <a:spcBef>
                <a:spcPts val="0"/>
              </a:spcBef>
              <a:buSzTx/>
              <a:buNone/>
              <a:defRPr sz="3600" cap="all" spc="395">
                <a:solidFill>
                  <a:srgbClr val="696F80"/>
                </a:solidFill>
              </a:defRPr>
            </a:lvl1pPr>
          </a:lstStyle>
          <a:p>
            <a:r>
              <a:rPr lang="fr-FR"/>
              <a:t>Modifier les styles du texte du masque
Deuxième niveau
Troisième niveau
Quatrième niveau
Cinquième niveau</a:t>
            </a:r>
            <a:endParaRPr/>
          </a:p>
        </p:txBody>
      </p:sp>
      <p:sp>
        <p:nvSpPr>
          <p:cNvPr id="17" name="Line"/>
          <p:cNvSpPr>
            <a:spLocks noGrp="1"/>
          </p:cNvSpPr>
          <p:nvPr>
            <p:ph type="body" sz="quarter" idx="17" hasCustomPrompt="1"/>
          </p:nvPr>
        </p:nvSpPr>
        <p:spPr>
          <a:xfrm flipH="1">
            <a:off x="1518806" y="8556363"/>
            <a:ext cx="1604966" cy="1"/>
          </a:xfrm>
          <a:prstGeom prst="line">
            <a:avLst/>
          </a:prstGeom>
          <a:ln w="9525">
            <a:solidFill>
              <a:srgbClr val="757A8A"/>
            </a:solidFill>
          </a:ln>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en-US"/>
              <a:t> </a:t>
            </a:r>
            <a:endParaRPr/>
          </a:p>
        </p:txBody>
      </p:sp>
      <p:sp>
        <p:nvSpPr>
          <p:cNvPr id="18" name="Designed by Gn"/>
          <p:cNvSpPr txBox="1">
            <a:spLocks noGrp="1"/>
          </p:cNvSpPr>
          <p:nvPr>
            <p:ph type="body" sz="quarter" idx="18"/>
          </p:nvPr>
        </p:nvSpPr>
        <p:spPr>
          <a:xfrm rot="21600000">
            <a:off x="1403891" y="8126714"/>
            <a:ext cx="1834795"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19" name="Line"/>
          <p:cNvSpPr>
            <a:spLocks noGrp="1"/>
          </p:cNvSpPr>
          <p:nvPr>
            <p:ph type="body" sz="quarter" idx="19" hasCustomPrompt="1"/>
          </p:nvPr>
        </p:nvSpPr>
        <p:spPr>
          <a:xfrm>
            <a:off x="2046679" y="7145635"/>
            <a:ext cx="520410" cy="7493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024" y="0"/>
                </a:lnTo>
                <a:lnTo>
                  <a:pt x="21600" y="21573"/>
                </a:lnTo>
              </a:path>
            </a:pathLst>
          </a:custGeom>
          <a:ln w="25400">
            <a:solidFill>
              <a:srgbClr val="696F80"/>
            </a:solidFill>
          </a:ln>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en-US"/>
              <a:t> </a:t>
            </a:r>
            <a:endParaRPr/>
          </a:p>
        </p:txBody>
      </p:sp>
      <p:sp>
        <p:nvSpPr>
          <p:cNvPr id="20" name="Line"/>
          <p:cNvSpPr>
            <a:spLocks noGrp="1"/>
          </p:cNvSpPr>
          <p:nvPr>
            <p:ph type="body" sz="quarter" idx="20" hasCustomPrompt="1"/>
          </p:nvPr>
        </p:nvSpPr>
        <p:spPr>
          <a:xfrm>
            <a:off x="2295214" y="7565159"/>
            <a:ext cx="300684" cy="324608"/>
          </a:xfrm>
          <a:custGeom>
            <a:avLst/>
            <a:gdLst/>
            <a:ahLst/>
            <a:cxnLst>
              <a:cxn ang="0">
                <a:pos x="wd2" y="hd2"/>
              </a:cxn>
              <a:cxn ang="5400000">
                <a:pos x="wd2" y="hd2"/>
              </a:cxn>
              <a:cxn ang="10800000">
                <a:pos x="wd2" y="hd2"/>
              </a:cxn>
              <a:cxn ang="16200000">
                <a:pos x="wd2" y="hd2"/>
              </a:cxn>
            </a:cxnLst>
            <a:rect l="0" t="0" r="r" b="b"/>
            <a:pathLst>
              <a:path w="21600" h="21600" extrusionOk="0">
                <a:moveTo>
                  <a:pt x="19151" y="21600"/>
                </a:moveTo>
                <a:lnTo>
                  <a:pt x="0" y="0"/>
                </a:lnTo>
                <a:lnTo>
                  <a:pt x="21600" y="0"/>
                </a:lnTo>
              </a:path>
            </a:pathLst>
          </a:custGeom>
          <a:ln w="25400">
            <a:solidFill>
              <a:srgbClr val="696F80"/>
            </a:solidFill>
          </a:ln>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en-US"/>
              <a:t> </a:t>
            </a:r>
            <a:endParaRPr/>
          </a:p>
        </p:txBody>
      </p:sp>
      <p:sp>
        <p:nvSpPr>
          <p:cNvPr id="21" name="business"/>
          <p:cNvSpPr txBox="1">
            <a:spLocks noGrp="1"/>
          </p:cNvSpPr>
          <p:nvPr>
            <p:ph type="body" sz="quarter" idx="21"/>
          </p:nvPr>
        </p:nvSpPr>
        <p:spPr>
          <a:xfrm>
            <a:off x="6060884" y="1370547"/>
            <a:ext cx="5967033" cy="1627706"/>
          </a:xfrm>
          <a:prstGeom prst="rect">
            <a:avLst/>
          </a:prstGeom>
        </p:spPr>
        <p:txBody>
          <a:bodyPr wrap="none">
            <a:spAutoFit/>
          </a:bodyPr>
          <a:lstStyle>
            <a:lvl1pPr marL="0" indent="0" algn="r">
              <a:lnSpc>
                <a:spcPct val="80000"/>
              </a:lnSpc>
              <a:spcBef>
                <a:spcPts val="0"/>
              </a:spcBef>
              <a:buSzTx/>
              <a:buNone/>
              <a:defRPr sz="105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22" name="Lorem ipsum dolor sit amet, consectetuer adipiscing dolore maescenas. Elit, sed diam nonummy nibh euismod tincidunt ut laoreet dolore magna aliquam erat volutpat."/>
          <p:cNvSpPr txBox="1">
            <a:spLocks noGrp="1"/>
          </p:cNvSpPr>
          <p:nvPr>
            <p:ph type="body" sz="quarter" idx="22"/>
          </p:nvPr>
        </p:nvSpPr>
        <p:spPr>
          <a:xfrm>
            <a:off x="6592910" y="4212666"/>
            <a:ext cx="5348967" cy="744143"/>
          </a:xfrm>
          <a:prstGeom prst="rect">
            <a:avLst/>
          </a:prstGeom>
        </p:spPr>
        <p:txBody>
          <a:bodyPr>
            <a:spAutoFit/>
          </a:bodyPr>
          <a:lstStyle>
            <a:lvl1pPr marL="0" indent="0" algn="r">
              <a:spcBef>
                <a:spcPts val="0"/>
              </a:spcBef>
              <a:buSzTx/>
              <a:buNone/>
              <a:defRPr sz="1400">
                <a:solidFill>
                  <a:srgbClr val="707686"/>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2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207"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08"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209" name="dolor"/>
          <p:cNvSpPr txBox="1">
            <a:spLocks noGrp="1"/>
          </p:cNvSpPr>
          <p:nvPr>
            <p:ph type="body" sz="quarter" idx="14"/>
          </p:nvPr>
        </p:nvSpPr>
        <p:spPr>
          <a:xfrm>
            <a:off x="6855004" y="3657489"/>
            <a:ext cx="5078348" cy="1367177"/>
          </a:xfrm>
          <a:prstGeom prst="rect">
            <a:avLst/>
          </a:prstGeom>
        </p:spPr>
        <p:txBody>
          <a:bodyPr>
            <a:spAutoFit/>
          </a:bodyPr>
          <a:lstStyle>
            <a:lvl1pPr marL="0" indent="0">
              <a:lnSpc>
                <a:spcPct val="80000"/>
              </a:lnSpc>
              <a:spcBef>
                <a:spcPts val="0"/>
              </a:spcBef>
              <a:buSzTx/>
              <a:buNone/>
              <a:defRPr sz="87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210" name="aliquam"/>
          <p:cNvSpPr txBox="1">
            <a:spLocks noGrp="1"/>
          </p:cNvSpPr>
          <p:nvPr>
            <p:ph type="body" sz="quarter" idx="15"/>
          </p:nvPr>
        </p:nvSpPr>
        <p:spPr>
          <a:xfrm>
            <a:off x="6890372" y="2534053"/>
            <a:ext cx="4880611" cy="1404248"/>
          </a:xfrm>
          <a:prstGeom prst="rect">
            <a:avLst/>
          </a:prstGeom>
        </p:spPr>
        <p:txBody>
          <a:bodyPr wrap="none">
            <a:spAutoFit/>
          </a:bodyPr>
          <a:lstStyle>
            <a:lvl1pPr marL="0" indent="0">
              <a:lnSpc>
                <a:spcPct val="80000"/>
              </a:lnSpc>
              <a:spcBef>
                <a:spcPts val="0"/>
              </a:spcBef>
              <a:buSzTx/>
              <a:buNone/>
              <a:defRPr sz="90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211" name="Image"/>
          <p:cNvSpPr>
            <a:spLocks noGrp="1"/>
          </p:cNvSpPr>
          <p:nvPr>
            <p:ph type="pic" sz="half" idx="16"/>
          </p:nvPr>
        </p:nvSpPr>
        <p:spPr>
          <a:xfrm>
            <a:off x="909336" y="1601191"/>
            <a:ext cx="5412320" cy="6982025"/>
          </a:xfrm>
          <a:prstGeom prst="rect">
            <a:avLst/>
          </a:prstGeom>
        </p:spPr>
        <p:txBody>
          <a:bodyPr lIns="91439" tIns="45719" rIns="91439" bIns="45719" anchor="t">
            <a:noAutofit/>
          </a:bodyPr>
          <a:lstStyle/>
          <a:p>
            <a:r>
              <a:rPr lang="fr-FR"/>
              <a:t>Cliquez sur l'icône pour ajouter une image</a:t>
            </a:r>
            <a:endParaRPr/>
          </a:p>
        </p:txBody>
      </p:sp>
      <p:sp>
        <p:nvSpPr>
          <p:cNvPr id="212"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6937995" y="5141846"/>
            <a:ext cx="3871463" cy="2508707"/>
          </a:xfrm>
          <a:prstGeom prst="rect">
            <a:avLst/>
          </a:prstGeom>
        </p:spPr>
        <p:txBody>
          <a:bodyPr>
            <a:spAutoFit/>
          </a:bodyPr>
          <a:lstStyle>
            <a:lvl1pPr marL="0" indent="0">
              <a:spcBef>
                <a:spcPts val="0"/>
              </a:spcBef>
              <a:buSzTx/>
              <a:buNone/>
              <a:defRPr sz="1600" b="1">
                <a:solidFill>
                  <a:srgbClr val="696F80"/>
                </a:solidFill>
              </a:defRPr>
            </a:lvl1pPr>
          </a:lstStyle>
          <a:p>
            <a:r>
              <a:rPr lang="fr-FR"/>
              <a:t>Modifier les styles du texte du masque
Deuxième niveau
Troisième niveau
Quatrième niveau
Cinquième niveau</a:t>
            </a:r>
            <a:endParaRPr/>
          </a:p>
        </p:txBody>
      </p:sp>
      <p:sp>
        <p:nvSpPr>
          <p:cNvPr id="213" name="projects director"/>
          <p:cNvSpPr txBox="1">
            <a:spLocks noGrp="1"/>
          </p:cNvSpPr>
          <p:nvPr>
            <p:ph type="body" sz="quarter" idx="18"/>
          </p:nvPr>
        </p:nvSpPr>
        <p:spPr>
          <a:xfrm rot="21600000">
            <a:off x="1083103" y="8049568"/>
            <a:ext cx="2856878" cy="349556"/>
          </a:xfrm>
          <a:prstGeom prst="rect">
            <a:avLst/>
          </a:prstGeom>
        </p:spPr>
        <p:txBody>
          <a:bodyPr wrap="none">
            <a:spAutoFit/>
          </a:bodyPr>
          <a:lstStyle>
            <a:lvl1pPr marL="0" indent="0" algn="ctr">
              <a:spcBef>
                <a:spcPts val="0"/>
              </a:spcBef>
              <a:buSzTx/>
              <a:buNone/>
              <a:defRPr sz="1700" cap="all" spc="186">
                <a:solidFill>
                  <a:srgbClr val="FFFFFF"/>
                </a:solidFill>
              </a:defRPr>
            </a:lvl1pPr>
          </a:lstStyle>
          <a:p>
            <a:r>
              <a:rPr lang="fr-FR"/>
              <a:t>Modifier les styles du texte du masque
Deuxième niveau
Troisième niveau
Quatrième niveau
Cinquième niveau</a:t>
            </a:r>
            <a:endParaRPr/>
          </a:p>
        </p:txBody>
      </p:sp>
      <p:sp>
        <p:nvSpPr>
          <p:cNvPr id="214"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222"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3" name="Image"/>
          <p:cNvSpPr>
            <a:spLocks noGrp="1"/>
          </p:cNvSpPr>
          <p:nvPr>
            <p:ph type="pic" idx="13"/>
          </p:nvPr>
        </p:nvSpPr>
        <p:spPr>
          <a:xfrm>
            <a:off x="-8467" y="-25401"/>
            <a:ext cx="9151542" cy="9804401"/>
          </a:xfrm>
          <a:prstGeom prst="rect">
            <a:avLst/>
          </a:prstGeom>
        </p:spPr>
        <p:txBody>
          <a:bodyPr lIns="91439" tIns="45719" rIns="91439" bIns="45719" anchor="t">
            <a:noAutofit/>
          </a:bodyPr>
          <a:lstStyle/>
          <a:p>
            <a:r>
              <a:rPr lang="fr-FR"/>
              <a:t>Cliquez sur l'icône pour ajouter une image</a:t>
            </a:r>
            <a:endParaRPr/>
          </a:p>
        </p:txBody>
      </p:sp>
      <p:sp>
        <p:nvSpPr>
          <p:cNvPr id="224" name="Circle"/>
          <p:cNvSpPr/>
          <p:nvPr/>
        </p:nvSpPr>
        <p:spPr>
          <a:xfrm>
            <a:off x="1615709" y="1740831"/>
            <a:ext cx="1316964" cy="1316965"/>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25" name="Circle"/>
          <p:cNvSpPr/>
          <p:nvPr/>
        </p:nvSpPr>
        <p:spPr>
          <a:xfrm>
            <a:off x="2891246" y="3163231"/>
            <a:ext cx="1316964" cy="1316965"/>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26" name="Circle"/>
          <p:cNvSpPr/>
          <p:nvPr/>
        </p:nvSpPr>
        <p:spPr>
          <a:xfrm>
            <a:off x="4274242" y="4524148"/>
            <a:ext cx="1316965" cy="1316964"/>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27" name="Circle"/>
          <p:cNvSpPr/>
          <p:nvPr/>
        </p:nvSpPr>
        <p:spPr>
          <a:xfrm>
            <a:off x="5662776" y="6109631"/>
            <a:ext cx="1316964" cy="1316964"/>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28" name="Shape"/>
          <p:cNvSpPr/>
          <p:nvPr/>
        </p:nvSpPr>
        <p:spPr>
          <a:xfrm>
            <a:off x="1989210" y="2081354"/>
            <a:ext cx="569963" cy="635919"/>
          </a:xfrm>
          <a:custGeom>
            <a:avLst/>
            <a:gdLst/>
            <a:ahLst/>
            <a:cxnLst>
              <a:cxn ang="0">
                <a:pos x="wd2" y="hd2"/>
              </a:cxn>
              <a:cxn ang="5400000">
                <a:pos x="wd2" y="hd2"/>
              </a:cxn>
              <a:cxn ang="10800000">
                <a:pos x="wd2" y="hd2"/>
              </a:cxn>
              <a:cxn ang="16200000">
                <a:pos x="wd2" y="hd2"/>
              </a:cxn>
            </a:cxnLst>
            <a:rect l="0" t="0" r="r" b="b"/>
            <a:pathLst>
              <a:path w="21066" h="21120" extrusionOk="0">
                <a:moveTo>
                  <a:pt x="7115" y="3487"/>
                </a:moveTo>
                <a:cubicBezTo>
                  <a:pt x="6224" y="2687"/>
                  <a:pt x="4773" y="2692"/>
                  <a:pt x="3875" y="3499"/>
                </a:cubicBezTo>
                <a:cubicBezTo>
                  <a:pt x="2977" y="4307"/>
                  <a:pt x="2971" y="5610"/>
                  <a:pt x="3862" y="6411"/>
                </a:cubicBezTo>
                <a:cubicBezTo>
                  <a:pt x="4753" y="7212"/>
                  <a:pt x="6204" y="7206"/>
                  <a:pt x="7102" y="6399"/>
                </a:cubicBezTo>
                <a:cubicBezTo>
                  <a:pt x="8000" y="5592"/>
                  <a:pt x="8007" y="4289"/>
                  <a:pt x="7115" y="3487"/>
                </a:cubicBezTo>
                <a:close/>
                <a:moveTo>
                  <a:pt x="21066" y="17081"/>
                </a:moveTo>
                <a:lnTo>
                  <a:pt x="20939" y="17196"/>
                </a:lnTo>
                <a:lnTo>
                  <a:pt x="20953" y="17209"/>
                </a:lnTo>
                <a:lnTo>
                  <a:pt x="16611" y="21120"/>
                </a:lnTo>
                <a:lnTo>
                  <a:pt x="15331" y="19970"/>
                </a:lnTo>
                <a:lnTo>
                  <a:pt x="16860" y="18596"/>
                </a:lnTo>
                <a:lnTo>
                  <a:pt x="15612" y="17474"/>
                </a:lnTo>
                <a:lnTo>
                  <a:pt x="14083" y="18848"/>
                </a:lnTo>
                <a:lnTo>
                  <a:pt x="12803" y="17698"/>
                </a:lnTo>
                <a:lnTo>
                  <a:pt x="15285" y="15471"/>
                </a:lnTo>
                <a:lnTo>
                  <a:pt x="8234" y="9136"/>
                </a:lnTo>
                <a:cubicBezTo>
                  <a:pt x="6139" y="10247"/>
                  <a:pt x="3399" y="10002"/>
                  <a:pt x="1600" y="8385"/>
                </a:cubicBezTo>
                <a:cubicBezTo>
                  <a:pt x="-534" y="6467"/>
                  <a:pt x="-533" y="3358"/>
                  <a:pt x="1602" y="1439"/>
                </a:cubicBezTo>
                <a:cubicBezTo>
                  <a:pt x="3737" y="-479"/>
                  <a:pt x="7198" y="-480"/>
                  <a:pt x="9331" y="1437"/>
                </a:cubicBezTo>
                <a:cubicBezTo>
                  <a:pt x="11108" y="3034"/>
                  <a:pt x="11395" y="5454"/>
                  <a:pt x="10211" y="7328"/>
                </a:cubicBezTo>
                <a:cubicBezTo>
                  <a:pt x="10211" y="7328"/>
                  <a:pt x="21066" y="17081"/>
                  <a:pt x="21066" y="17081"/>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9" name="Shape"/>
          <p:cNvSpPr/>
          <p:nvPr/>
        </p:nvSpPr>
        <p:spPr>
          <a:xfrm>
            <a:off x="3360244" y="3457317"/>
            <a:ext cx="378968" cy="728792"/>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2"/>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8"/>
                </a:cubicBezTo>
                <a:cubicBezTo>
                  <a:pt x="12747" y="18678"/>
                  <a:pt x="11875" y="18225"/>
                  <a:pt x="10800" y="18225"/>
                </a:cubicBezTo>
                <a:cubicBezTo>
                  <a:pt x="9725" y="18225"/>
                  <a:pt x="8853" y="18678"/>
                  <a:pt x="8853" y="19238"/>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0" name="Shape"/>
          <p:cNvSpPr/>
          <p:nvPr/>
        </p:nvSpPr>
        <p:spPr>
          <a:xfrm>
            <a:off x="4600085" y="4916496"/>
            <a:ext cx="665279" cy="532268"/>
          </a:xfrm>
          <a:custGeom>
            <a:avLst/>
            <a:gdLst/>
            <a:ahLst/>
            <a:cxnLst>
              <a:cxn ang="0">
                <a:pos x="wd2" y="hd2"/>
              </a:cxn>
              <a:cxn ang="5400000">
                <a:pos x="wd2" y="hd2"/>
              </a:cxn>
              <a:cxn ang="10800000">
                <a:pos x="wd2" y="hd2"/>
              </a:cxn>
              <a:cxn ang="16200000">
                <a:pos x="wd2" y="hd2"/>
              </a:cxn>
            </a:cxnLst>
            <a:rect l="0" t="0" r="r" b="b"/>
            <a:pathLst>
              <a:path w="21600" h="20599" extrusionOk="0">
                <a:moveTo>
                  <a:pt x="15498" y="7425"/>
                </a:moveTo>
                <a:cubicBezTo>
                  <a:pt x="14659" y="7425"/>
                  <a:pt x="13979" y="8231"/>
                  <a:pt x="13979" y="9227"/>
                </a:cubicBezTo>
                <a:cubicBezTo>
                  <a:pt x="13979" y="10222"/>
                  <a:pt x="14659" y="11029"/>
                  <a:pt x="15498" y="11029"/>
                </a:cubicBezTo>
                <a:cubicBezTo>
                  <a:pt x="16338" y="11029"/>
                  <a:pt x="17018" y="10222"/>
                  <a:pt x="17018" y="9227"/>
                </a:cubicBezTo>
                <a:cubicBezTo>
                  <a:pt x="17018" y="8231"/>
                  <a:pt x="16338" y="7425"/>
                  <a:pt x="15498" y="7425"/>
                </a:cubicBezTo>
                <a:close/>
                <a:moveTo>
                  <a:pt x="10916" y="7425"/>
                </a:moveTo>
                <a:cubicBezTo>
                  <a:pt x="10077" y="7425"/>
                  <a:pt x="9396" y="8231"/>
                  <a:pt x="9396" y="9227"/>
                </a:cubicBezTo>
                <a:cubicBezTo>
                  <a:pt x="9396" y="10222"/>
                  <a:pt x="10077" y="11029"/>
                  <a:pt x="10916" y="11029"/>
                </a:cubicBezTo>
                <a:cubicBezTo>
                  <a:pt x="11755" y="11029"/>
                  <a:pt x="12435" y="10222"/>
                  <a:pt x="12435" y="9227"/>
                </a:cubicBezTo>
                <a:cubicBezTo>
                  <a:pt x="12435" y="8231"/>
                  <a:pt x="11755" y="7425"/>
                  <a:pt x="10916" y="7425"/>
                </a:cubicBezTo>
                <a:close/>
                <a:moveTo>
                  <a:pt x="6333" y="7425"/>
                </a:moveTo>
                <a:cubicBezTo>
                  <a:pt x="5494" y="7425"/>
                  <a:pt x="4814" y="8231"/>
                  <a:pt x="4814" y="9227"/>
                </a:cubicBezTo>
                <a:cubicBezTo>
                  <a:pt x="4814" y="10222"/>
                  <a:pt x="5494" y="11029"/>
                  <a:pt x="6333" y="11029"/>
                </a:cubicBezTo>
                <a:cubicBezTo>
                  <a:pt x="7172" y="11029"/>
                  <a:pt x="7852" y="10222"/>
                  <a:pt x="7852" y="9227"/>
                </a:cubicBezTo>
                <a:cubicBezTo>
                  <a:pt x="7852" y="8231"/>
                  <a:pt x="7172" y="7425"/>
                  <a:pt x="6333" y="7425"/>
                </a:cubicBezTo>
                <a:close/>
                <a:moveTo>
                  <a:pt x="10800" y="18455"/>
                </a:moveTo>
                <a:cubicBezTo>
                  <a:pt x="9698" y="18455"/>
                  <a:pt x="8634" y="18313"/>
                  <a:pt x="7632" y="18051"/>
                </a:cubicBezTo>
                <a:cubicBezTo>
                  <a:pt x="6657" y="19097"/>
                  <a:pt x="3881" y="21600"/>
                  <a:pt x="698" y="20168"/>
                </a:cubicBezTo>
                <a:cubicBezTo>
                  <a:pt x="2942" y="19469"/>
                  <a:pt x="3974" y="17831"/>
                  <a:pt x="4435" y="16681"/>
                </a:cubicBezTo>
                <a:cubicBezTo>
                  <a:pt x="1747" y="15002"/>
                  <a:pt x="0" y="12290"/>
                  <a:pt x="0" y="9228"/>
                </a:cubicBezTo>
                <a:cubicBezTo>
                  <a:pt x="0" y="4132"/>
                  <a:pt x="4835" y="0"/>
                  <a:pt x="10800" y="0"/>
                </a:cubicBezTo>
                <a:cubicBezTo>
                  <a:pt x="16765" y="0"/>
                  <a:pt x="21600" y="4132"/>
                  <a:pt x="21600" y="9228"/>
                </a:cubicBezTo>
                <a:cubicBezTo>
                  <a:pt x="21600" y="14324"/>
                  <a:pt x="16765" y="18455"/>
                  <a:pt x="10800" y="18455"/>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1" name="Shape"/>
          <p:cNvSpPr/>
          <p:nvPr/>
        </p:nvSpPr>
        <p:spPr>
          <a:xfrm>
            <a:off x="6003291" y="6450153"/>
            <a:ext cx="635934" cy="635920"/>
          </a:xfrm>
          <a:custGeom>
            <a:avLst/>
            <a:gdLst/>
            <a:ahLst/>
            <a:cxnLst>
              <a:cxn ang="0">
                <a:pos x="wd2" y="hd2"/>
              </a:cxn>
              <a:cxn ang="5400000">
                <a:pos x="wd2" y="hd2"/>
              </a:cxn>
              <a:cxn ang="10800000">
                <a:pos x="wd2" y="hd2"/>
              </a:cxn>
              <a:cxn ang="16200000">
                <a:pos x="wd2" y="hd2"/>
              </a:cxn>
            </a:cxnLst>
            <a:rect l="0" t="0" r="r" b="b"/>
            <a:pathLst>
              <a:path w="21600" h="21600" extrusionOk="0">
                <a:moveTo>
                  <a:pt x="17493" y="4105"/>
                </a:moveTo>
                <a:cubicBezTo>
                  <a:pt x="16881" y="3493"/>
                  <a:pt x="15890" y="3493"/>
                  <a:pt x="15278" y="4105"/>
                </a:cubicBezTo>
                <a:cubicBezTo>
                  <a:pt x="14666" y="4717"/>
                  <a:pt x="14666" y="5708"/>
                  <a:pt x="15278" y="6320"/>
                </a:cubicBezTo>
                <a:cubicBezTo>
                  <a:pt x="15890" y="6931"/>
                  <a:pt x="16881" y="6931"/>
                  <a:pt x="17493" y="6320"/>
                </a:cubicBezTo>
                <a:cubicBezTo>
                  <a:pt x="18104" y="5708"/>
                  <a:pt x="18104" y="4717"/>
                  <a:pt x="17493" y="4105"/>
                </a:cubicBezTo>
                <a:close/>
                <a:moveTo>
                  <a:pt x="8941" y="21600"/>
                </a:moveTo>
                <a:lnTo>
                  <a:pt x="0" y="12659"/>
                </a:lnTo>
                <a:lnTo>
                  <a:pt x="12659" y="0"/>
                </a:lnTo>
                <a:lnTo>
                  <a:pt x="20255" y="1424"/>
                </a:lnTo>
                <a:lnTo>
                  <a:pt x="21600" y="8941"/>
                </a:lnTo>
                <a:cubicBezTo>
                  <a:pt x="21600" y="8941"/>
                  <a:pt x="8941" y="21600"/>
                  <a:pt x="8941" y="21600"/>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euismod elit"/>
          <p:cNvSpPr txBox="1">
            <a:spLocks noGrp="1"/>
          </p:cNvSpPr>
          <p:nvPr>
            <p:ph type="body" sz="quarter" idx="14"/>
          </p:nvPr>
        </p:nvSpPr>
        <p:spPr>
          <a:xfrm rot="21600000">
            <a:off x="3273073" y="1789404"/>
            <a:ext cx="2501634"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233" name="Lorem ipsum dolor sit amet, consectetuer adipiscing dolore maescenas. Elit, sed diam nonummy nibh euismod tincidunt ut laoreet"/>
          <p:cNvSpPr txBox="1">
            <a:spLocks noGrp="1"/>
          </p:cNvSpPr>
          <p:nvPr>
            <p:ph type="body" sz="quarter" idx="15"/>
          </p:nvPr>
        </p:nvSpPr>
        <p:spPr>
          <a:xfrm>
            <a:off x="3274390" y="2236779"/>
            <a:ext cx="5568433" cy="496566"/>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234" name="consectetuer"/>
          <p:cNvSpPr txBox="1">
            <a:spLocks noGrp="1"/>
          </p:cNvSpPr>
          <p:nvPr>
            <p:ph type="body" sz="quarter" idx="16"/>
          </p:nvPr>
        </p:nvSpPr>
        <p:spPr>
          <a:xfrm rot="21600000">
            <a:off x="4481455" y="3265721"/>
            <a:ext cx="2825573"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235" name="Lorem ipsum dolor sit amet, consectetuer adipiscing dolore maescenas. Elit, sed diam nonummy nibh euismod tincidunt ut laoreet"/>
          <p:cNvSpPr txBox="1">
            <a:spLocks noGrp="1"/>
          </p:cNvSpPr>
          <p:nvPr>
            <p:ph type="body" sz="quarter" idx="17"/>
          </p:nvPr>
        </p:nvSpPr>
        <p:spPr>
          <a:xfrm>
            <a:off x="4482772" y="3713096"/>
            <a:ext cx="6488522" cy="496566"/>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236" name="Diam nonummy"/>
          <p:cNvSpPr txBox="1">
            <a:spLocks noGrp="1"/>
          </p:cNvSpPr>
          <p:nvPr>
            <p:ph type="body" sz="quarter" idx="18"/>
          </p:nvPr>
        </p:nvSpPr>
        <p:spPr>
          <a:xfrm rot="21600000">
            <a:off x="5905732" y="4647459"/>
            <a:ext cx="2858872"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237" name="Lorem ipsum dolor sit amet, consectetuer adipiscing dolore maescenas. Elit, sed diam nonummy nibh euismod tincidunt ut laoreet"/>
          <p:cNvSpPr txBox="1">
            <a:spLocks noGrp="1"/>
          </p:cNvSpPr>
          <p:nvPr>
            <p:ph type="body" sz="quarter" idx="19"/>
          </p:nvPr>
        </p:nvSpPr>
        <p:spPr>
          <a:xfrm>
            <a:off x="5907954" y="5099068"/>
            <a:ext cx="5923241" cy="496566"/>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238" name="tincidunt dolor"/>
          <p:cNvSpPr txBox="1">
            <a:spLocks noGrp="1"/>
          </p:cNvSpPr>
          <p:nvPr>
            <p:ph type="body" sz="quarter" idx="20"/>
          </p:nvPr>
        </p:nvSpPr>
        <p:spPr>
          <a:xfrm rot="21600000">
            <a:off x="7288545" y="6190954"/>
            <a:ext cx="3225458"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239" name="Lorem ipsum dolor sit amet, consectetuer adipiscing dolore maescenas. Elit, sed diam nonummy nibh euismod tincidunt ut"/>
          <p:cNvSpPr txBox="1">
            <a:spLocks noGrp="1"/>
          </p:cNvSpPr>
          <p:nvPr>
            <p:ph type="body" sz="quarter" idx="21"/>
          </p:nvPr>
        </p:nvSpPr>
        <p:spPr>
          <a:xfrm>
            <a:off x="7303468" y="6655262"/>
            <a:ext cx="5151319" cy="496566"/>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240" name="/Designed by Gn"/>
          <p:cNvSpPr txBox="1">
            <a:spLocks noGrp="1"/>
          </p:cNvSpPr>
          <p:nvPr>
            <p:ph type="body" sz="quarter" idx="22"/>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de">
    <p:spTree>
      <p:nvGrpSpPr>
        <p:cNvPr id="1" name=""/>
        <p:cNvGrpSpPr/>
        <p:nvPr/>
      </p:nvGrpSpPr>
      <p:grpSpPr>
        <a:xfrm>
          <a:off x="0" y="0"/>
          <a:ext cx="0" cy="0"/>
          <a:chOff x="0" y="0"/>
          <a:chExt cx="0" cy="0"/>
        </a:xfrm>
      </p:grpSpPr>
      <p:sp>
        <p:nvSpPr>
          <p:cNvPr id="248"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9"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250" name="Circle"/>
          <p:cNvSpPr/>
          <p:nvPr/>
        </p:nvSpPr>
        <p:spPr>
          <a:xfrm>
            <a:off x="10382969" y="3324780"/>
            <a:ext cx="1270001" cy="1270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1" name="Shape"/>
          <p:cNvSpPr/>
          <p:nvPr/>
        </p:nvSpPr>
        <p:spPr>
          <a:xfrm>
            <a:off x="10796249" y="3767754"/>
            <a:ext cx="443441" cy="437365"/>
          </a:xfrm>
          <a:custGeom>
            <a:avLst/>
            <a:gdLst/>
            <a:ahLst/>
            <a:cxnLst>
              <a:cxn ang="0">
                <a:pos x="wd2" y="hd2"/>
              </a:cxn>
              <a:cxn ang="5400000">
                <a:pos x="wd2" y="hd2"/>
              </a:cxn>
              <a:cxn ang="10800000">
                <a:pos x="wd2" y="hd2"/>
              </a:cxn>
              <a:cxn ang="16200000">
                <a:pos x="wd2" y="hd2"/>
              </a:cxn>
            </a:cxnLst>
            <a:rect l="0" t="0" r="r" b="b"/>
            <a:pathLst>
              <a:path w="19683" h="20581" extrusionOk="0">
                <a:moveTo>
                  <a:pt x="7580" y="0"/>
                </a:moveTo>
                <a:cubicBezTo>
                  <a:pt x="5860" y="430"/>
                  <a:pt x="4226" y="1341"/>
                  <a:pt x="2884" y="2763"/>
                </a:cubicBezTo>
                <a:cubicBezTo>
                  <a:pt x="-961" y="6839"/>
                  <a:pt x="-961" y="13448"/>
                  <a:pt x="2884" y="17524"/>
                </a:cubicBezTo>
                <a:cubicBezTo>
                  <a:pt x="6729" y="21600"/>
                  <a:pt x="12962" y="21600"/>
                  <a:pt x="16807" y="17524"/>
                </a:cubicBezTo>
                <a:cubicBezTo>
                  <a:pt x="20639" y="13462"/>
                  <a:pt x="20636" y="6892"/>
                  <a:pt x="16831" y="2813"/>
                </a:cubicBezTo>
                <a:lnTo>
                  <a:pt x="19296" y="174"/>
                </a:lnTo>
                <a:lnTo>
                  <a:pt x="13638" y="224"/>
                </a:lnTo>
                <a:lnTo>
                  <a:pt x="13591" y="6248"/>
                </a:lnTo>
                <a:lnTo>
                  <a:pt x="15939" y="3759"/>
                </a:lnTo>
                <a:cubicBezTo>
                  <a:pt x="19244" y="7308"/>
                  <a:pt x="19223" y="13022"/>
                  <a:pt x="15892" y="16553"/>
                </a:cubicBezTo>
                <a:cubicBezTo>
                  <a:pt x="12546" y="20099"/>
                  <a:pt x="7145" y="20099"/>
                  <a:pt x="3800" y="16553"/>
                </a:cubicBezTo>
                <a:cubicBezTo>
                  <a:pt x="455" y="13007"/>
                  <a:pt x="455" y="7255"/>
                  <a:pt x="3800" y="3709"/>
                </a:cubicBezTo>
                <a:cubicBezTo>
                  <a:pt x="4891" y="2553"/>
                  <a:pt x="6192" y="1822"/>
                  <a:pt x="7580" y="1419"/>
                </a:cubicBezTo>
                <a:lnTo>
                  <a:pt x="7580" y="0"/>
                </a:lnTo>
                <a:close/>
                <a:moveTo>
                  <a:pt x="7556" y="4655"/>
                </a:moveTo>
                <a:cubicBezTo>
                  <a:pt x="7390" y="4608"/>
                  <a:pt x="7201" y="4631"/>
                  <a:pt x="7040" y="4729"/>
                </a:cubicBezTo>
                <a:cubicBezTo>
                  <a:pt x="6719" y="4926"/>
                  <a:pt x="6620" y="5360"/>
                  <a:pt x="6805" y="5700"/>
                </a:cubicBezTo>
                <a:lnTo>
                  <a:pt x="8871" y="9484"/>
                </a:lnTo>
                <a:cubicBezTo>
                  <a:pt x="8617" y="9973"/>
                  <a:pt x="8597" y="10563"/>
                  <a:pt x="8989" y="10977"/>
                </a:cubicBezTo>
                <a:cubicBezTo>
                  <a:pt x="9462" y="11480"/>
                  <a:pt x="10229" y="11480"/>
                  <a:pt x="10703" y="10977"/>
                </a:cubicBezTo>
                <a:cubicBezTo>
                  <a:pt x="10735" y="10943"/>
                  <a:pt x="10721" y="10890"/>
                  <a:pt x="10750" y="10853"/>
                </a:cubicBezTo>
                <a:lnTo>
                  <a:pt x="15610" y="10853"/>
                </a:lnTo>
                <a:cubicBezTo>
                  <a:pt x="15981" y="10853"/>
                  <a:pt x="16291" y="10524"/>
                  <a:pt x="16291" y="10131"/>
                </a:cubicBezTo>
                <a:cubicBezTo>
                  <a:pt x="16291" y="9738"/>
                  <a:pt x="15981" y="9409"/>
                  <a:pt x="15610" y="9409"/>
                </a:cubicBezTo>
                <a:lnTo>
                  <a:pt x="10797" y="9409"/>
                </a:lnTo>
                <a:cubicBezTo>
                  <a:pt x="10750" y="9332"/>
                  <a:pt x="10767" y="9228"/>
                  <a:pt x="10703" y="9160"/>
                </a:cubicBezTo>
                <a:cubicBezTo>
                  <a:pt x="10537" y="8985"/>
                  <a:pt x="10304" y="8964"/>
                  <a:pt x="10092" y="8911"/>
                </a:cubicBezTo>
                <a:lnTo>
                  <a:pt x="7956" y="4978"/>
                </a:lnTo>
                <a:cubicBezTo>
                  <a:pt x="7863" y="4808"/>
                  <a:pt x="7722" y="4702"/>
                  <a:pt x="7556" y="4655"/>
                </a:cubicBezTo>
                <a:close/>
              </a:path>
            </a:pathLst>
          </a:custGeom>
          <a:solidFill>
            <a:srgbClr val="696F80"/>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2" name="Circle"/>
          <p:cNvSpPr/>
          <p:nvPr/>
        </p:nvSpPr>
        <p:spPr>
          <a:xfrm>
            <a:off x="2412280" y="1838880"/>
            <a:ext cx="3175001" cy="3175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3" name="Shape"/>
          <p:cNvSpPr/>
          <p:nvPr/>
        </p:nvSpPr>
        <p:spPr>
          <a:xfrm>
            <a:off x="3679132" y="2299252"/>
            <a:ext cx="641297" cy="641297"/>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696F80"/>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4" name="Donec sed odio dui. Lorem amet, consectetur adipiscing elit."/>
          <p:cNvSpPr txBox="1">
            <a:spLocks noGrp="1"/>
          </p:cNvSpPr>
          <p:nvPr>
            <p:ph type="body" sz="quarter" idx="14"/>
          </p:nvPr>
        </p:nvSpPr>
        <p:spPr>
          <a:xfrm>
            <a:off x="2856780" y="3567729"/>
            <a:ext cx="2286001" cy="825501"/>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55" name="Euismod Bibendum"/>
          <p:cNvSpPr txBox="1">
            <a:spLocks noGrp="1"/>
          </p:cNvSpPr>
          <p:nvPr>
            <p:ph type="body" sz="quarter" idx="15"/>
          </p:nvPr>
        </p:nvSpPr>
        <p:spPr>
          <a:xfrm>
            <a:off x="2856780" y="3193079"/>
            <a:ext cx="2286001" cy="317501"/>
          </a:xfrm>
          <a:prstGeom prst="rect">
            <a:avLst/>
          </a:prstGeom>
        </p:spPr>
        <p:txBody>
          <a:bodyPr lIns="0" tIns="0" rIns="0" bIns="0"/>
          <a:lstStyle>
            <a:lvl1pPr marL="0" indent="0" algn="ctr" defTabSz="549148">
              <a:lnSpc>
                <a:spcPct val="110000"/>
              </a:lnSpc>
              <a:spcBef>
                <a:spcPts val="2800"/>
              </a:spcBef>
              <a:buSzTx/>
              <a:buNone/>
              <a:defRPr sz="1598" cap="all" spc="111">
                <a:solidFill>
                  <a:srgbClr val="696F80"/>
                </a:solidFill>
              </a:defRPr>
            </a:lvl1pPr>
          </a:lstStyle>
          <a:p>
            <a:r>
              <a:rPr lang="fr-FR"/>
              <a:t>Modifier les styles du texte du masque
Deuxième niveau
Troisième niveau
Quatrième niveau
Cinquième niveau</a:t>
            </a:r>
            <a:endParaRPr/>
          </a:p>
        </p:txBody>
      </p:sp>
      <p:sp>
        <p:nvSpPr>
          <p:cNvPr id="256" name="Circle"/>
          <p:cNvSpPr/>
          <p:nvPr/>
        </p:nvSpPr>
        <p:spPr>
          <a:xfrm>
            <a:off x="7276380" y="1838880"/>
            <a:ext cx="3175001" cy="3175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7" name="Shape"/>
          <p:cNvSpPr/>
          <p:nvPr/>
        </p:nvSpPr>
        <p:spPr>
          <a:xfrm>
            <a:off x="8707191" y="2181182"/>
            <a:ext cx="313379" cy="691596"/>
          </a:xfrm>
          <a:custGeom>
            <a:avLst/>
            <a:gdLst/>
            <a:ahLst/>
            <a:cxnLst>
              <a:cxn ang="0">
                <a:pos x="wd2" y="hd2"/>
              </a:cxn>
              <a:cxn ang="5400000">
                <a:pos x="wd2" y="hd2"/>
              </a:cxn>
              <a:cxn ang="10800000">
                <a:pos x="wd2" y="hd2"/>
              </a:cxn>
              <a:cxn ang="16200000">
                <a:pos x="wd2" y="hd2"/>
              </a:cxn>
            </a:cxnLst>
            <a:rect l="0" t="0" r="r" b="b"/>
            <a:pathLst>
              <a:path w="21600" h="21600" extrusionOk="0">
                <a:moveTo>
                  <a:pt x="19100" y="18466"/>
                </a:moveTo>
                <a:lnTo>
                  <a:pt x="2500" y="18466"/>
                </a:lnTo>
                <a:lnTo>
                  <a:pt x="2500" y="3136"/>
                </a:lnTo>
                <a:lnTo>
                  <a:pt x="19100" y="3136"/>
                </a:lnTo>
                <a:cubicBezTo>
                  <a:pt x="19100" y="3136"/>
                  <a:pt x="19100" y="18466"/>
                  <a:pt x="19100" y="18466"/>
                </a:cubicBezTo>
                <a:close/>
                <a:moveTo>
                  <a:pt x="10853" y="20779"/>
                </a:moveTo>
                <a:cubicBezTo>
                  <a:pt x="10002" y="20779"/>
                  <a:pt x="9310" y="20457"/>
                  <a:pt x="9310" y="20058"/>
                </a:cubicBezTo>
                <a:cubicBezTo>
                  <a:pt x="9310" y="19659"/>
                  <a:pt x="10002" y="19337"/>
                  <a:pt x="10853" y="19337"/>
                </a:cubicBezTo>
                <a:cubicBezTo>
                  <a:pt x="11704" y="19337"/>
                  <a:pt x="12396" y="19659"/>
                  <a:pt x="12396" y="20058"/>
                </a:cubicBezTo>
                <a:cubicBezTo>
                  <a:pt x="12396" y="20457"/>
                  <a:pt x="11704" y="20779"/>
                  <a:pt x="10853" y="20779"/>
                </a:cubicBezTo>
                <a:close/>
                <a:moveTo>
                  <a:pt x="17876" y="0"/>
                </a:moveTo>
                <a:lnTo>
                  <a:pt x="3724" y="0"/>
                </a:lnTo>
                <a:cubicBezTo>
                  <a:pt x="1664" y="0"/>
                  <a:pt x="0" y="780"/>
                  <a:pt x="0" y="1741"/>
                </a:cubicBezTo>
                <a:lnTo>
                  <a:pt x="0" y="19859"/>
                </a:lnTo>
                <a:cubicBezTo>
                  <a:pt x="0" y="20820"/>
                  <a:pt x="1664" y="21600"/>
                  <a:pt x="3724" y="21600"/>
                </a:cubicBezTo>
                <a:lnTo>
                  <a:pt x="17876" y="21600"/>
                </a:lnTo>
                <a:cubicBezTo>
                  <a:pt x="19931" y="21600"/>
                  <a:pt x="21600" y="20820"/>
                  <a:pt x="21600" y="19859"/>
                </a:cubicBezTo>
                <a:lnTo>
                  <a:pt x="21600" y="1741"/>
                </a:lnTo>
                <a:cubicBezTo>
                  <a:pt x="21600" y="780"/>
                  <a:pt x="19931" y="0"/>
                  <a:pt x="17876" y="0"/>
                </a:cubicBezTo>
                <a:close/>
              </a:path>
            </a:pathLst>
          </a:custGeom>
          <a:solidFill>
            <a:srgbClr val="696F80"/>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58" name="Etiam porta sem malesuada magna mollis euismod."/>
          <p:cNvSpPr txBox="1">
            <a:spLocks noGrp="1"/>
          </p:cNvSpPr>
          <p:nvPr>
            <p:ph type="body" sz="quarter" idx="16"/>
          </p:nvPr>
        </p:nvSpPr>
        <p:spPr>
          <a:xfrm>
            <a:off x="7720880" y="3534330"/>
            <a:ext cx="2286001" cy="825501"/>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59" name="Purus Nullam"/>
          <p:cNvSpPr txBox="1">
            <a:spLocks noGrp="1"/>
          </p:cNvSpPr>
          <p:nvPr>
            <p:ph type="body" sz="quarter" idx="17"/>
          </p:nvPr>
        </p:nvSpPr>
        <p:spPr>
          <a:xfrm>
            <a:off x="7720880" y="3146980"/>
            <a:ext cx="2286001" cy="317501"/>
          </a:xfrm>
          <a:prstGeom prst="rect">
            <a:avLst/>
          </a:prstGeom>
        </p:spPr>
        <p:txBody>
          <a:bodyPr lIns="0" tIns="0" rIns="0" bIns="0"/>
          <a:lstStyle>
            <a:lvl1pPr marL="0" indent="0" algn="ctr">
              <a:lnSpc>
                <a:spcPct val="110000"/>
              </a:lnSpc>
              <a:spcBef>
                <a:spcPts val="3000"/>
              </a:spcBef>
              <a:buSzTx/>
              <a:buNone/>
              <a:defRPr sz="1700" cap="all" spc="119">
                <a:solidFill>
                  <a:srgbClr val="696F80"/>
                </a:solidFill>
              </a:defRPr>
            </a:lvl1pPr>
          </a:lstStyle>
          <a:p>
            <a:r>
              <a:rPr lang="fr-FR"/>
              <a:t>Modifier les styles du texte du masque
Deuxième niveau
Troisième niveau
Quatrième niveau
Cinquième niveau</a:t>
            </a:r>
            <a:endParaRPr/>
          </a:p>
        </p:txBody>
      </p:sp>
      <p:sp>
        <p:nvSpPr>
          <p:cNvPr id="260" name="Circle"/>
          <p:cNvSpPr/>
          <p:nvPr/>
        </p:nvSpPr>
        <p:spPr>
          <a:xfrm>
            <a:off x="4521919" y="4042330"/>
            <a:ext cx="3810001" cy="3810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61" name="Shape"/>
          <p:cNvSpPr/>
          <p:nvPr/>
        </p:nvSpPr>
        <p:spPr>
          <a:xfrm>
            <a:off x="6128246" y="4498850"/>
            <a:ext cx="597346" cy="78876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696F80"/>
          </a:solidFill>
          <a:ln w="12700">
            <a:miter lim="400000"/>
          </a:ln>
        </p:spPr>
        <p:txBody>
          <a:bodyPr lIns="0" tIns="0" rIns="0" bIns="0" anchor="b"/>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62" name="Nullam id dolor id nibh ultricies vehicula ut id elit. Nullam id dolor id nibh ultricies vehicula ut Magna id elit."/>
          <p:cNvSpPr txBox="1">
            <a:spLocks noGrp="1"/>
          </p:cNvSpPr>
          <p:nvPr>
            <p:ph type="body" sz="quarter" idx="18"/>
          </p:nvPr>
        </p:nvSpPr>
        <p:spPr>
          <a:xfrm>
            <a:off x="5108178" y="5933847"/>
            <a:ext cx="2637483" cy="1083909"/>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63" name="Porta Ultricies Cras"/>
          <p:cNvSpPr txBox="1">
            <a:spLocks noGrp="1"/>
          </p:cNvSpPr>
          <p:nvPr>
            <p:ph type="body" sz="quarter" idx="19"/>
          </p:nvPr>
        </p:nvSpPr>
        <p:spPr>
          <a:xfrm>
            <a:off x="5029919" y="5535131"/>
            <a:ext cx="2794001" cy="317501"/>
          </a:xfrm>
          <a:prstGeom prst="rect">
            <a:avLst/>
          </a:prstGeom>
        </p:spPr>
        <p:txBody>
          <a:bodyPr lIns="0" tIns="0" rIns="0" bIns="0"/>
          <a:lstStyle>
            <a:lvl1pPr marL="0" indent="0" algn="ctr">
              <a:lnSpc>
                <a:spcPct val="110000"/>
              </a:lnSpc>
              <a:spcBef>
                <a:spcPts val="3000"/>
              </a:spcBef>
              <a:buSzTx/>
              <a:buNone/>
              <a:defRPr sz="1700" cap="all" spc="119">
                <a:solidFill>
                  <a:srgbClr val="696F80"/>
                </a:solidFill>
              </a:defRPr>
            </a:lvl1pPr>
          </a:lstStyle>
          <a:p>
            <a:r>
              <a:rPr lang="fr-FR"/>
              <a:t>Modifier les styles du texte du masque
Deuxième niveau
Troisième niveau
Quatrième niveau
Cinquième niveau</a:t>
            </a:r>
            <a:endParaRPr/>
          </a:p>
        </p:txBody>
      </p:sp>
      <p:sp>
        <p:nvSpPr>
          <p:cNvPr id="264" name="Circle"/>
          <p:cNvSpPr/>
          <p:nvPr/>
        </p:nvSpPr>
        <p:spPr>
          <a:xfrm>
            <a:off x="8063780" y="5966380"/>
            <a:ext cx="2540001" cy="2540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65" name="Shape"/>
          <p:cNvSpPr/>
          <p:nvPr/>
        </p:nvSpPr>
        <p:spPr>
          <a:xfrm>
            <a:off x="9177363" y="6300916"/>
            <a:ext cx="312836" cy="385029"/>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696F8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66" name="Aenean lacinia bibendum nulla sed consectetur."/>
          <p:cNvSpPr txBox="1">
            <a:spLocks noGrp="1"/>
          </p:cNvSpPr>
          <p:nvPr>
            <p:ph type="body" sz="quarter" idx="20"/>
          </p:nvPr>
        </p:nvSpPr>
        <p:spPr>
          <a:xfrm>
            <a:off x="8444780" y="7302930"/>
            <a:ext cx="1778001" cy="825501"/>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67" name="Parturient"/>
          <p:cNvSpPr txBox="1">
            <a:spLocks noGrp="1"/>
          </p:cNvSpPr>
          <p:nvPr>
            <p:ph type="body" sz="quarter" idx="21"/>
          </p:nvPr>
        </p:nvSpPr>
        <p:spPr>
          <a:xfrm>
            <a:off x="8444780" y="6902880"/>
            <a:ext cx="1778001" cy="317501"/>
          </a:xfrm>
          <a:prstGeom prst="rect">
            <a:avLst/>
          </a:prstGeom>
        </p:spPr>
        <p:txBody>
          <a:bodyPr lIns="0" tIns="0" rIns="0" bIns="0"/>
          <a:lstStyle>
            <a:lvl1pPr marL="0" indent="0" algn="ctr">
              <a:lnSpc>
                <a:spcPct val="110000"/>
              </a:lnSpc>
              <a:spcBef>
                <a:spcPts val="3000"/>
              </a:spcBef>
              <a:buSzTx/>
              <a:buNone/>
              <a:defRPr sz="1700" cap="all" spc="119">
                <a:solidFill>
                  <a:srgbClr val="696F80"/>
                </a:solidFill>
              </a:defRPr>
            </a:lvl1pPr>
          </a:lstStyle>
          <a:p>
            <a:r>
              <a:rPr lang="fr-FR"/>
              <a:t>Modifier les styles du texte du masque
Deuxième niveau
Troisième niveau
Quatrième niveau
Cinquième niveau</a:t>
            </a:r>
            <a:endParaRPr/>
          </a:p>
        </p:txBody>
      </p:sp>
      <p:sp>
        <p:nvSpPr>
          <p:cNvPr id="268" name="Circle"/>
          <p:cNvSpPr/>
          <p:nvPr/>
        </p:nvSpPr>
        <p:spPr>
          <a:xfrm>
            <a:off x="2234480" y="5966380"/>
            <a:ext cx="2540001" cy="2540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69" name="Shape"/>
          <p:cNvSpPr/>
          <p:nvPr/>
        </p:nvSpPr>
        <p:spPr>
          <a:xfrm>
            <a:off x="3380052" y="6302869"/>
            <a:ext cx="248857" cy="425821"/>
          </a:xfrm>
          <a:custGeom>
            <a:avLst/>
            <a:gdLst/>
            <a:ahLst/>
            <a:cxnLst>
              <a:cxn ang="0">
                <a:pos x="wd2" y="hd2"/>
              </a:cxn>
              <a:cxn ang="5400000">
                <a:pos x="wd2" y="hd2"/>
              </a:cxn>
              <a:cxn ang="10800000">
                <a:pos x="wd2" y="hd2"/>
              </a:cxn>
              <a:cxn ang="16200000">
                <a:pos x="wd2" y="hd2"/>
              </a:cxn>
            </a:cxnLst>
            <a:rect l="0" t="0" r="r" b="b"/>
            <a:pathLst>
              <a:path w="21600" h="21600" extrusionOk="0">
                <a:moveTo>
                  <a:pt x="14011" y="14246"/>
                </a:moveTo>
                <a:cubicBezTo>
                  <a:pt x="13463" y="14465"/>
                  <a:pt x="12788" y="14597"/>
                  <a:pt x="11985" y="14642"/>
                </a:cubicBezTo>
                <a:lnTo>
                  <a:pt x="11985" y="11787"/>
                </a:lnTo>
                <a:cubicBezTo>
                  <a:pt x="12979" y="11898"/>
                  <a:pt x="13702" y="12073"/>
                  <a:pt x="14155" y="12311"/>
                </a:cubicBezTo>
                <a:cubicBezTo>
                  <a:pt x="14607" y="12549"/>
                  <a:pt x="14833" y="12854"/>
                  <a:pt x="14833" y="13225"/>
                </a:cubicBezTo>
                <a:cubicBezTo>
                  <a:pt x="14833" y="13686"/>
                  <a:pt x="14559" y="14027"/>
                  <a:pt x="14011" y="14246"/>
                </a:cubicBezTo>
                <a:close/>
                <a:moveTo>
                  <a:pt x="9309" y="8118"/>
                </a:moveTo>
                <a:cubicBezTo>
                  <a:pt x="8162" y="7962"/>
                  <a:pt x="7436" y="7780"/>
                  <a:pt x="7130" y="7572"/>
                </a:cubicBezTo>
                <a:cubicBezTo>
                  <a:pt x="6824" y="7364"/>
                  <a:pt x="6671" y="7100"/>
                  <a:pt x="6671" y="6780"/>
                </a:cubicBezTo>
                <a:cubicBezTo>
                  <a:pt x="6671" y="6386"/>
                  <a:pt x="6932" y="6085"/>
                  <a:pt x="7455" y="5877"/>
                </a:cubicBezTo>
                <a:cubicBezTo>
                  <a:pt x="7977" y="5669"/>
                  <a:pt x="8595" y="5546"/>
                  <a:pt x="9309" y="5509"/>
                </a:cubicBezTo>
                <a:cubicBezTo>
                  <a:pt x="9309" y="5509"/>
                  <a:pt x="9309" y="8118"/>
                  <a:pt x="9309" y="8118"/>
                </a:cubicBezTo>
                <a:close/>
                <a:moveTo>
                  <a:pt x="19688" y="10008"/>
                </a:moveTo>
                <a:cubicBezTo>
                  <a:pt x="18414" y="9365"/>
                  <a:pt x="16451" y="8876"/>
                  <a:pt x="13801" y="8542"/>
                </a:cubicBezTo>
                <a:lnTo>
                  <a:pt x="12119" y="8330"/>
                </a:lnTo>
                <a:lnTo>
                  <a:pt x="12119" y="5498"/>
                </a:lnTo>
                <a:cubicBezTo>
                  <a:pt x="13559" y="5542"/>
                  <a:pt x="14827" y="5661"/>
                  <a:pt x="15923" y="5854"/>
                </a:cubicBezTo>
                <a:cubicBezTo>
                  <a:pt x="17019" y="6048"/>
                  <a:pt x="18032" y="6312"/>
                  <a:pt x="18962" y="6646"/>
                </a:cubicBezTo>
                <a:lnTo>
                  <a:pt x="19574" y="6646"/>
                </a:lnTo>
                <a:lnTo>
                  <a:pt x="19574" y="3435"/>
                </a:lnTo>
                <a:cubicBezTo>
                  <a:pt x="18783" y="3234"/>
                  <a:pt x="17646" y="3046"/>
                  <a:pt x="16162" y="2872"/>
                </a:cubicBezTo>
                <a:cubicBezTo>
                  <a:pt x="14677" y="2697"/>
                  <a:pt x="13361" y="2598"/>
                  <a:pt x="12215" y="2576"/>
                </a:cubicBezTo>
                <a:lnTo>
                  <a:pt x="12215" y="0"/>
                </a:lnTo>
                <a:lnTo>
                  <a:pt x="9080" y="0"/>
                </a:lnTo>
                <a:lnTo>
                  <a:pt x="9080" y="2598"/>
                </a:lnTo>
                <a:cubicBezTo>
                  <a:pt x="6225" y="2762"/>
                  <a:pt x="3998" y="3236"/>
                  <a:pt x="2399" y="4020"/>
                </a:cubicBezTo>
                <a:cubicBezTo>
                  <a:pt x="800" y="4804"/>
                  <a:pt x="0" y="5754"/>
                  <a:pt x="0" y="6869"/>
                </a:cubicBezTo>
                <a:cubicBezTo>
                  <a:pt x="0" y="7635"/>
                  <a:pt x="201" y="8261"/>
                  <a:pt x="602" y="8748"/>
                </a:cubicBezTo>
                <a:cubicBezTo>
                  <a:pt x="1003" y="9235"/>
                  <a:pt x="1555" y="9650"/>
                  <a:pt x="2256" y="9992"/>
                </a:cubicBezTo>
                <a:cubicBezTo>
                  <a:pt x="2969" y="10341"/>
                  <a:pt x="3772" y="10616"/>
                  <a:pt x="4664" y="10817"/>
                </a:cubicBezTo>
                <a:cubicBezTo>
                  <a:pt x="5556" y="11017"/>
                  <a:pt x="6492" y="11189"/>
                  <a:pt x="7474" y="11330"/>
                </a:cubicBezTo>
                <a:lnTo>
                  <a:pt x="9175" y="11575"/>
                </a:lnTo>
                <a:lnTo>
                  <a:pt x="9175" y="14664"/>
                </a:lnTo>
                <a:cubicBezTo>
                  <a:pt x="7595" y="14627"/>
                  <a:pt x="6009" y="14458"/>
                  <a:pt x="4416" y="14157"/>
                </a:cubicBezTo>
                <a:cubicBezTo>
                  <a:pt x="2823" y="13855"/>
                  <a:pt x="1720" y="13590"/>
                  <a:pt x="1109" y="13359"/>
                </a:cubicBezTo>
                <a:lnTo>
                  <a:pt x="497" y="13359"/>
                </a:lnTo>
                <a:lnTo>
                  <a:pt x="497" y="16593"/>
                </a:lnTo>
                <a:cubicBezTo>
                  <a:pt x="1478" y="16883"/>
                  <a:pt x="2810" y="17125"/>
                  <a:pt x="4492" y="17318"/>
                </a:cubicBezTo>
                <a:cubicBezTo>
                  <a:pt x="6174" y="17511"/>
                  <a:pt x="7703" y="17612"/>
                  <a:pt x="9080" y="17619"/>
                </a:cubicBezTo>
                <a:lnTo>
                  <a:pt x="9080" y="21600"/>
                </a:lnTo>
                <a:lnTo>
                  <a:pt x="12215" y="21600"/>
                </a:lnTo>
                <a:lnTo>
                  <a:pt x="12215" y="17563"/>
                </a:lnTo>
                <a:cubicBezTo>
                  <a:pt x="13667" y="17519"/>
                  <a:pt x="14973" y="17357"/>
                  <a:pt x="16133" y="17078"/>
                </a:cubicBezTo>
                <a:cubicBezTo>
                  <a:pt x="17292" y="16799"/>
                  <a:pt x="18274" y="16448"/>
                  <a:pt x="19077" y="16024"/>
                </a:cubicBezTo>
                <a:cubicBezTo>
                  <a:pt x="19867" y="15608"/>
                  <a:pt x="20485" y="15121"/>
                  <a:pt x="20931" y="14564"/>
                </a:cubicBezTo>
                <a:cubicBezTo>
                  <a:pt x="21377" y="14006"/>
                  <a:pt x="21600" y="13415"/>
                  <a:pt x="21600" y="12790"/>
                </a:cubicBezTo>
                <a:cubicBezTo>
                  <a:pt x="21600" y="11579"/>
                  <a:pt x="20963" y="10651"/>
                  <a:pt x="19688" y="10008"/>
                </a:cubicBezTo>
                <a:close/>
              </a:path>
            </a:pathLst>
          </a:custGeom>
          <a:solidFill>
            <a:srgbClr val="696F80"/>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0" name="Cras justo odio, dapibus ac facilisis in egestas."/>
          <p:cNvSpPr txBox="1">
            <a:spLocks noGrp="1"/>
          </p:cNvSpPr>
          <p:nvPr>
            <p:ph type="body" sz="quarter" idx="22"/>
          </p:nvPr>
        </p:nvSpPr>
        <p:spPr>
          <a:xfrm>
            <a:off x="2615480" y="7302930"/>
            <a:ext cx="1778001" cy="825501"/>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71" name="Vulputate"/>
          <p:cNvSpPr txBox="1">
            <a:spLocks noGrp="1"/>
          </p:cNvSpPr>
          <p:nvPr>
            <p:ph type="body" sz="quarter" idx="23"/>
          </p:nvPr>
        </p:nvSpPr>
        <p:spPr>
          <a:xfrm>
            <a:off x="2615480" y="6902880"/>
            <a:ext cx="1778001" cy="317501"/>
          </a:xfrm>
          <a:prstGeom prst="rect">
            <a:avLst/>
          </a:prstGeom>
        </p:spPr>
        <p:txBody>
          <a:bodyPr lIns="0" tIns="0" rIns="0" bIns="0"/>
          <a:lstStyle>
            <a:lvl1pPr marL="0" indent="0" algn="ctr">
              <a:lnSpc>
                <a:spcPct val="110000"/>
              </a:lnSpc>
              <a:spcBef>
                <a:spcPts val="3000"/>
              </a:spcBef>
              <a:buSzTx/>
              <a:buNone/>
              <a:defRPr sz="1700" cap="all" spc="119">
                <a:solidFill>
                  <a:srgbClr val="696F80"/>
                </a:solidFill>
              </a:defRPr>
            </a:lvl1pPr>
          </a:lstStyle>
          <a:p>
            <a:r>
              <a:rPr lang="fr-FR"/>
              <a:t>Modifier les styles du texte du masque
Deuxième niveau
Troisième niveau
Quatrième niveau
Cinquième niveau</a:t>
            </a:r>
            <a:endParaRPr/>
          </a:p>
        </p:txBody>
      </p:sp>
      <p:sp>
        <p:nvSpPr>
          <p:cNvPr id="272" name="Circle"/>
          <p:cNvSpPr/>
          <p:nvPr/>
        </p:nvSpPr>
        <p:spPr>
          <a:xfrm>
            <a:off x="1351830" y="4391580"/>
            <a:ext cx="1905001" cy="1905001"/>
          </a:xfrm>
          <a:prstGeom prst="ellipse">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3" name="Shape"/>
          <p:cNvSpPr/>
          <p:nvPr/>
        </p:nvSpPr>
        <p:spPr>
          <a:xfrm>
            <a:off x="2095814" y="4626530"/>
            <a:ext cx="417034" cy="273830"/>
          </a:xfrm>
          <a:custGeom>
            <a:avLst/>
            <a:gdLst/>
            <a:ahLst/>
            <a:cxnLst>
              <a:cxn ang="0">
                <a:pos x="wd2" y="hd2"/>
              </a:cxn>
              <a:cxn ang="5400000">
                <a:pos x="wd2" y="hd2"/>
              </a:cxn>
              <a:cxn ang="10800000">
                <a:pos x="wd2" y="hd2"/>
              </a:cxn>
              <a:cxn ang="16200000">
                <a:pos x="wd2" y="hd2"/>
              </a:cxn>
            </a:cxnLst>
            <a:rect l="0" t="0" r="r" b="b"/>
            <a:pathLst>
              <a:path w="21555" h="21546" extrusionOk="0">
                <a:moveTo>
                  <a:pt x="1911" y="3"/>
                </a:moveTo>
                <a:cubicBezTo>
                  <a:pt x="1478" y="-26"/>
                  <a:pt x="1058" y="176"/>
                  <a:pt x="716" y="580"/>
                </a:cubicBezTo>
                <a:cubicBezTo>
                  <a:pt x="243" y="1138"/>
                  <a:pt x="-20" y="2017"/>
                  <a:pt x="2" y="2931"/>
                </a:cubicBezTo>
                <a:lnTo>
                  <a:pt x="2" y="5061"/>
                </a:lnTo>
                <a:lnTo>
                  <a:pt x="21554" y="5061"/>
                </a:lnTo>
                <a:lnTo>
                  <a:pt x="21554" y="2931"/>
                </a:lnTo>
                <a:cubicBezTo>
                  <a:pt x="21576" y="2017"/>
                  <a:pt x="21313" y="1138"/>
                  <a:pt x="20840" y="580"/>
                </a:cubicBezTo>
                <a:cubicBezTo>
                  <a:pt x="20498" y="176"/>
                  <a:pt x="20078" y="-26"/>
                  <a:pt x="19645" y="3"/>
                </a:cubicBezTo>
                <a:lnTo>
                  <a:pt x="11164" y="3"/>
                </a:lnTo>
                <a:lnTo>
                  <a:pt x="10406" y="3"/>
                </a:lnTo>
                <a:lnTo>
                  <a:pt x="1911" y="3"/>
                </a:lnTo>
                <a:close/>
                <a:moveTo>
                  <a:pt x="2" y="9009"/>
                </a:moveTo>
                <a:lnTo>
                  <a:pt x="2" y="10318"/>
                </a:lnTo>
                <a:lnTo>
                  <a:pt x="2" y="10718"/>
                </a:lnTo>
                <a:lnTo>
                  <a:pt x="2" y="18615"/>
                </a:lnTo>
                <a:cubicBezTo>
                  <a:pt x="-22" y="19525"/>
                  <a:pt x="243" y="20408"/>
                  <a:pt x="716" y="20966"/>
                </a:cubicBezTo>
                <a:cubicBezTo>
                  <a:pt x="1058" y="21369"/>
                  <a:pt x="1479" y="21574"/>
                  <a:pt x="1911" y="21543"/>
                </a:cubicBezTo>
                <a:lnTo>
                  <a:pt x="10406" y="21543"/>
                </a:lnTo>
                <a:lnTo>
                  <a:pt x="11164" y="21543"/>
                </a:lnTo>
                <a:lnTo>
                  <a:pt x="19645" y="21543"/>
                </a:lnTo>
                <a:cubicBezTo>
                  <a:pt x="20078" y="21574"/>
                  <a:pt x="20498" y="21370"/>
                  <a:pt x="20840" y="20966"/>
                </a:cubicBezTo>
                <a:cubicBezTo>
                  <a:pt x="21313" y="20408"/>
                  <a:pt x="21578" y="19525"/>
                  <a:pt x="21554" y="18615"/>
                </a:cubicBezTo>
                <a:lnTo>
                  <a:pt x="21554" y="10718"/>
                </a:lnTo>
                <a:lnTo>
                  <a:pt x="21554" y="10318"/>
                </a:lnTo>
                <a:lnTo>
                  <a:pt x="21554" y="9009"/>
                </a:lnTo>
                <a:lnTo>
                  <a:pt x="2" y="9009"/>
                </a:lnTo>
                <a:close/>
              </a:path>
            </a:pathLst>
          </a:custGeom>
          <a:solidFill>
            <a:srgbClr val="696F80"/>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4" name="Etiam porta sem magna."/>
          <p:cNvSpPr txBox="1">
            <a:spLocks noGrp="1"/>
          </p:cNvSpPr>
          <p:nvPr>
            <p:ph type="body" sz="quarter" idx="24"/>
          </p:nvPr>
        </p:nvSpPr>
        <p:spPr>
          <a:xfrm>
            <a:off x="1669330" y="5406605"/>
            <a:ext cx="1270001" cy="512150"/>
          </a:xfrm>
          <a:prstGeom prst="rect">
            <a:avLst/>
          </a:prstGeom>
        </p:spPr>
        <p:txBody>
          <a:bodyPr lIns="0" tIns="0" rIns="0" bIns="0" anchor="t"/>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275" name="Tellus"/>
          <p:cNvSpPr txBox="1">
            <a:spLocks noGrp="1"/>
          </p:cNvSpPr>
          <p:nvPr>
            <p:ph type="body" sz="quarter" idx="25"/>
          </p:nvPr>
        </p:nvSpPr>
        <p:spPr>
          <a:xfrm>
            <a:off x="1669330" y="5009730"/>
            <a:ext cx="1270001" cy="317501"/>
          </a:xfrm>
          <a:prstGeom prst="rect">
            <a:avLst/>
          </a:prstGeom>
        </p:spPr>
        <p:txBody>
          <a:bodyPr lIns="0" tIns="0" rIns="0" bIns="0"/>
          <a:lstStyle>
            <a:lvl1pPr marL="0" indent="0" algn="ctr">
              <a:lnSpc>
                <a:spcPct val="110000"/>
              </a:lnSpc>
              <a:spcBef>
                <a:spcPts val="3000"/>
              </a:spcBef>
              <a:buSzTx/>
              <a:buNone/>
              <a:defRPr sz="1700" cap="all" spc="119">
                <a:solidFill>
                  <a:srgbClr val="696F80"/>
                </a:solidFill>
              </a:defRPr>
            </a:lvl1pPr>
          </a:lstStyle>
          <a:p>
            <a:r>
              <a:rPr lang="fr-FR"/>
              <a:t>Modifier les styles du texte du masque
Deuxième niveau
Troisième niveau
Quatrième niveau
Cinquième niveau</a:t>
            </a:r>
            <a:endParaRPr/>
          </a:p>
        </p:txBody>
      </p:sp>
      <p:sp>
        <p:nvSpPr>
          <p:cNvPr id="276" name="Circle"/>
          <p:cNvSpPr/>
          <p:nvPr/>
        </p:nvSpPr>
        <p:spPr>
          <a:xfrm>
            <a:off x="7922840" y="6477679"/>
            <a:ext cx="511052" cy="5110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7" name="Circle"/>
          <p:cNvSpPr/>
          <p:nvPr/>
        </p:nvSpPr>
        <p:spPr>
          <a:xfrm>
            <a:off x="8049840" y="6604679"/>
            <a:ext cx="257052" cy="257052"/>
          </a:xfrm>
          <a:prstGeom prst="ellipse">
            <a:avLst/>
          </a:prstGeom>
          <a:solidFill>
            <a:srgbClr val="CD9229"/>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8" name="Circle"/>
          <p:cNvSpPr/>
          <p:nvPr/>
        </p:nvSpPr>
        <p:spPr>
          <a:xfrm>
            <a:off x="10208840" y="3543979"/>
            <a:ext cx="447552" cy="4475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79" name="Circle"/>
          <p:cNvSpPr/>
          <p:nvPr/>
        </p:nvSpPr>
        <p:spPr>
          <a:xfrm>
            <a:off x="10335840" y="3670979"/>
            <a:ext cx="193552" cy="193552"/>
          </a:xfrm>
          <a:prstGeom prst="ellipse">
            <a:avLst/>
          </a:prstGeom>
          <a:solidFill>
            <a:srgbClr val="696F8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0" name="Circle"/>
          <p:cNvSpPr/>
          <p:nvPr/>
        </p:nvSpPr>
        <p:spPr>
          <a:xfrm>
            <a:off x="7411789" y="4212530"/>
            <a:ext cx="511052" cy="5110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1" name="Circle"/>
          <p:cNvSpPr/>
          <p:nvPr/>
        </p:nvSpPr>
        <p:spPr>
          <a:xfrm>
            <a:off x="7538789" y="4339530"/>
            <a:ext cx="257052" cy="257052"/>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2" name="Circle"/>
          <p:cNvSpPr/>
          <p:nvPr/>
        </p:nvSpPr>
        <p:spPr>
          <a:xfrm>
            <a:off x="4824040" y="4382179"/>
            <a:ext cx="511052" cy="5110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3" name="Circle"/>
          <p:cNvSpPr/>
          <p:nvPr/>
        </p:nvSpPr>
        <p:spPr>
          <a:xfrm>
            <a:off x="4951040" y="4509179"/>
            <a:ext cx="257052" cy="257052"/>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4" name="Circle"/>
          <p:cNvSpPr/>
          <p:nvPr/>
        </p:nvSpPr>
        <p:spPr>
          <a:xfrm>
            <a:off x="2626940" y="5931579"/>
            <a:ext cx="447552" cy="4475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5" name="Circle"/>
          <p:cNvSpPr/>
          <p:nvPr/>
        </p:nvSpPr>
        <p:spPr>
          <a:xfrm>
            <a:off x="2753940" y="6058579"/>
            <a:ext cx="193552" cy="193552"/>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6" name="Circle"/>
          <p:cNvSpPr/>
          <p:nvPr/>
        </p:nvSpPr>
        <p:spPr>
          <a:xfrm>
            <a:off x="2728540" y="4382179"/>
            <a:ext cx="447552" cy="447552"/>
          </a:xfrm>
          <a:prstGeom prst="ellipse">
            <a:avLst/>
          </a:prstGeom>
          <a:solidFill>
            <a:srgbClr val="F7F8FA"/>
          </a:solidFill>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7" name="Circle"/>
          <p:cNvSpPr/>
          <p:nvPr/>
        </p:nvSpPr>
        <p:spPr>
          <a:xfrm>
            <a:off x="2855540" y="4509179"/>
            <a:ext cx="193552" cy="193552"/>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288" name="/Designed by Gn"/>
          <p:cNvSpPr txBox="1">
            <a:spLocks noGrp="1"/>
          </p:cNvSpPr>
          <p:nvPr>
            <p:ph type="body" sz="quarter" idx="26"/>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28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296"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97"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298" name="Morbi leo, consectetur ac, vestibulum at eros. Cras justo, dapibus ac facilisis, egestas eget quam."/>
          <p:cNvSpPr txBox="1">
            <a:spLocks noGrp="1"/>
          </p:cNvSpPr>
          <p:nvPr>
            <p:ph type="body" sz="quarter" idx="14"/>
          </p:nvPr>
        </p:nvSpPr>
        <p:spPr>
          <a:xfrm>
            <a:off x="1000988" y="7152065"/>
            <a:ext cx="2540001" cy="1082660"/>
          </a:xfrm>
          <a:prstGeom prst="rect">
            <a:avLst/>
          </a:prstGeom>
        </p:spPr>
        <p:txBody>
          <a:bodyPr lIns="0" tIns="0" rIns="0" bIns="0" anchor="t">
            <a:noAutofit/>
          </a:bodyPr>
          <a:lstStyle>
            <a:lvl1pPr marL="0" indent="0" algn="r">
              <a:spcBef>
                <a:spcPts val="100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299" name="Pharetra Bibendum"/>
          <p:cNvSpPr txBox="1">
            <a:spLocks noGrp="1"/>
          </p:cNvSpPr>
          <p:nvPr>
            <p:ph type="body" sz="quarter" idx="15"/>
          </p:nvPr>
        </p:nvSpPr>
        <p:spPr>
          <a:xfrm>
            <a:off x="1000988" y="6402015"/>
            <a:ext cx="2540001" cy="659402"/>
          </a:xfrm>
          <a:prstGeom prst="rect">
            <a:avLst/>
          </a:prstGeom>
        </p:spPr>
        <p:txBody>
          <a:bodyPr lIns="0" tIns="0" rIns="0" bIns="0">
            <a:noAutofit/>
          </a:bodyPr>
          <a:lstStyle>
            <a:lvl1pPr marL="0" indent="0" algn="r">
              <a:lnSpc>
                <a:spcPct val="110000"/>
              </a:lnSpc>
              <a:spcBef>
                <a:spcPts val="3000"/>
              </a:spcBef>
              <a:buSzTx/>
              <a:buNone/>
              <a:defRPr sz="1900" cap="all" spc="189">
                <a:solidFill>
                  <a:srgbClr val="696F80"/>
                </a:solidFill>
              </a:defRPr>
            </a:lvl1pPr>
          </a:lstStyle>
          <a:p>
            <a:r>
              <a:rPr lang="fr-FR"/>
              <a:t>Modifier les styles du texte du masque
Deuxième niveau
Troisième niveau
Quatrième niveau
Cinquième niveau</a:t>
            </a:r>
            <a:endParaRPr/>
          </a:p>
        </p:txBody>
      </p:sp>
      <p:sp>
        <p:nvSpPr>
          <p:cNvPr id="300" name="Lorem ipsum dolor sit amet, consectetur. Integer posuere erat a dapibus posuere velit aliquet elit."/>
          <p:cNvSpPr txBox="1">
            <a:spLocks noGrp="1"/>
          </p:cNvSpPr>
          <p:nvPr>
            <p:ph type="body" sz="quarter" idx="16"/>
          </p:nvPr>
        </p:nvSpPr>
        <p:spPr>
          <a:xfrm>
            <a:off x="1000988" y="4122395"/>
            <a:ext cx="2540001" cy="1082660"/>
          </a:xfrm>
          <a:prstGeom prst="rect">
            <a:avLst/>
          </a:prstGeom>
        </p:spPr>
        <p:txBody>
          <a:bodyPr lIns="0" tIns="0" rIns="0" bIns="0" anchor="t">
            <a:noAutofit/>
          </a:bodyPr>
          <a:lstStyle>
            <a:lvl1pPr marL="0" indent="0" algn="r">
              <a:spcBef>
                <a:spcPts val="100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301" name="Amet Ultricies Lorem"/>
          <p:cNvSpPr txBox="1">
            <a:spLocks noGrp="1"/>
          </p:cNvSpPr>
          <p:nvPr>
            <p:ph type="body" sz="quarter" idx="17"/>
          </p:nvPr>
        </p:nvSpPr>
        <p:spPr>
          <a:xfrm>
            <a:off x="1310419" y="3372344"/>
            <a:ext cx="2230570" cy="659403"/>
          </a:xfrm>
          <a:prstGeom prst="rect">
            <a:avLst/>
          </a:prstGeom>
        </p:spPr>
        <p:txBody>
          <a:bodyPr lIns="0" tIns="0" rIns="0" bIns="0">
            <a:noAutofit/>
          </a:bodyPr>
          <a:lstStyle>
            <a:lvl1pPr marL="0" indent="0" algn="r">
              <a:lnSpc>
                <a:spcPct val="110000"/>
              </a:lnSpc>
              <a:spcBef>
                <a:spcPts val="3000"/>
              </a:spcBef>
              <a:buSzTx/>
              <a:buNone/>
              <a:defRPr sz="1900" cap="all" spc="189">
                <a:solidFill>
                  <a:srgbClr val="696F80"/>
                </a:solidFill>
              </a:defRPr>
            </a:lvl1pPr>
          </a:lstStyle>
          <a:p>
            <a:r>
              <a:rPr lang="fr-FR"/>
              <a:t>Modifier les styles du texte du masque
Deuxième niveau
Troisième niveau
Quatrième niveau
Cinquième niveau</a:t>
            </a:r>
            <a:endParaRPr/>
          </a:p>
        </p:txBody>
      </p:sp>
      <p:sp>
        <p:nvSpPr>
          <p:cNvPr id="302" name="Cum sociis natoque penatibus et magnis dis parturient montes, nascetur ridiculus mus."/>
          <p:cNvSpPr txBox="1">
            <a:spLocks noGrp="1"/>
          </p:cNvSpPr>
          <p:nvPr>
            <p:ph type="body" sz="quarter" idx="18"/>
          </p:nvPr>
        </p:nvSpPr>
        <p:spPr>
          <a:xfrm>
            <a:off x="9446878" y="7152065"/>
            <a:ext cx="2540001" cy="1082660"/>
          </a:xfrm>
          <a:prstGeom prst="rect">
            <a:avLst/>
          </a:prstGeom>
        </p:spPr>
        <p:txBody>
          <a:bodyPr lIns="0" tIns="0" rIns="0" bIns="0" anchor="t">
            <a:noAutofit/>
          </a:bodyPr>
          <a:lstStyle>
            <a:lvl1pPr marL="0" indent="0">
              <a:spcBef>
                <a:spcPts val="100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303" name="Vulputate Ultricies"/>
          <p:cNvSpPr txBox="1">
            <a:spLocks noGrp="1"/>
          </p:cNvSpPr>
          <p:nvPr>
            <p:ph type="body" sz="quarter" idx="19"/>
          </p:nvPr>
        </p:nvSpPr>
        <p:spPr>
          <a:xfrm>
            <a:off x="9446877" y="6402015"/>
            <a:ext cx="2540001" cy="659402"/>
          </a:xfrm>
          <a:prstGeom prst="rect">
            <a:avLst/>
          </a:prstGeom>
        </p:spPr>
        <p:txBody>
          <a:bodyPr lIns="0" tIns="0" rIns="0" bIns="0">
            <a:noAutofit/>
          </a:bodyPr>
          <a:lstStyle>
            <a:lvl1pPr marL="0" indent="0">
              <a:lnSpc>
                <a:spcPct val="110000"/>
              </a:lnSpc>
              <a:spcBef>
                <a:spcPts val="3000"/>
              </a:spcBef>
              <a:buSzTx/>
              <a:buNone/>
              <a:defRPr sz="1900" cap="all" spc="189">
                <a:solidFill>
                  <a:srgbClr val="696F80"/>
                </a:solidFill>
              </a:defRPr>
            </a:lvl1pPr>
          </a:lstStyle>
          <a:p>
            <a:r>
              <a:rPr lang="fr-FR"/>
              <a:t>Modifier les styles du texte du masque
Deuxième niveau
Troisième niveau
Quatrième niveau
Cinquième niveau</a:t>
            </a:r>
            <a:endParaRPr/>
          </a:p>
        </p:txBody>
      </p:sp>
      <p:sp>
        <p:nvSpPr>
          <p:cNvPr id="304" name="Donec sed odio dui. Maecenas sed diam eget risus varius blandit sit amet non magna."/>
          <p:cNvSpPr txBox="1">
            <a:spLocks noGrp="1"/>
          </p:cNvSpPr>
          <p:nvPr>
            <p:ph type="body" sz="quarter" idx="20"/>
          </p:nvPr>
        </p:nvSpPr>
        <p:spPr>
          <a:xfrm>
            <a:off x="9446878" y="4122395"/>
            <a:ext cx="2540001" cy="1082660"/>
          </a:xfrm>
          <a:prstGeom prst="rect">
            <a:avLst/>
          </a:prstGeom>
        </p:spPr>
        <p:txBody>
          <a:bodyPr lIns="0" tIns="0" rIns="0" bIns="0" anchor="t">
            <a:noAutofit/>
          </a:bodyPr>
          <a:lstStyle>
            <a:lvl1pPr marL="0" indent="0">
              <a:spcBef>
                <a:spcPts val="100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305" name="Fusce Nibh Inceptos"/>
          <p:cNvSpPr txBox="1">
            <a:spLocks noGrp="1"/>
          </p:cNvSpPr>
          <p:nvPr>
            <p:ph type="body" sz="quarter" idx="21"/>
          </p:nvPr>
        </p:nvSpPr>
        <p:spPr>
          <a:xfrm>
            <a:off x="9463083" y="3384322"/>
            <a:ext cx="1974190" cy="635447"/>
          </a:xfrm>
          <a:prstGeom prst="rect">
            <a:avLst/>
          </a:prstGeom>
        </p:spPr>
        <p:txBody>
          <a:bodyPr lIns="0" tIns="0" rIns="0" bIns="0">
            <a:noAutofit/>
          </a:bodyPr>
          <a:lstStyle>
            <a:lvl1pPr marL="0" indent="0">
              <a:lnSpc>
                <a:spcPct val="110000"/>
              </a:lnSpc>
              <a:spcBef>
                <a:spcPts val="3000"/>
              </a:spcBef>
              <a:buSzTx/>
              <a:buNone/>
              <a:defRPr sz="1900" cap="all" spc="189">
                <a:solidFill>
                  <a:srgbClr val="696F80"/>
                </a:solidFill>
              </a:defRPr>
            </a:lvl1pPr>
          </a:lstStyle>
          <a:p>
            <a:r>
              <a:rPr lang="fr-FR"/>
              <a:t>Modifier les styles du texte du masque
Deuxième niveau
Troisième niveau
Quatrième niveau
Cinquième niveau</a:t>
            </a:r>
            <a:endParaRPr/>
          </a:p>
        </p:txBody>
      </p:sp>
      <p:sp>
        <p:nvSpPr>
          <p:cNvPr id="306" name="Image"/>
          <p:cNvSpPr>
            <a:spLocks noGrp="1"/>
          </p:cNvSpPr>
          <p:nvPr>
            <p:ph type="pic" sz="quarter" idx="22"/>
          </p:nvPr>
        </p:nvSpPr>
        <p:spPr>
          <a:xfrm>
            <a:off x="4271433" y="3745996"/>
            <a:ext cx="4445001" cy="4445001"/>
          </a:xfrm>
          <a:prstGeom prst="rect">
            <a:avLst/>
          </a:prstGeom>
        </p:spPr>
        <p:txBody>
          <a:bodyPr lIns="91439" tIns="45719" rIns="91439" bIns="45719" anchor="t">
            <a:noAutofit/>
          </a:bodyPr>
          <a:lstStyle/>
          <a:p>
            <a:r>
              <a:rPr lang="fr-FR"/>
              <a:t>Cliquez sur l'icône pour ajouter une image</a:t>
            </a:r>
            <a:endParaRPr/>
          </a:p>
        </p:txBody>
      </p:sp>
      <p:sp>
        <p:nvSpPr>
          <p:cNvPr id="307" name="Shape"/>
          <p:cNvSpPr/>
          <p:nvPr/>
        </p:nvSpPr>
        <p:spPr>
          <a:xfrm>
            <a:off x="7492436" y="3495170"/>
            <a:ext cx="1658011"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53" y="0"/>
                </a:moveTo>
                <a:cubicBezTo>
                  <a:pt x="7629" y="1"/>
                  <a:pt x="5009" y="1059"/>
                  <a:pt x="3009" y="3162"/>
                </a:cubicBezTo>
                <a:cubicBezTo>
                  <a:pt x="914" y="5366"/>
                  <a:pt x="-103" y="8212"/>
                  <a:pt x="9" y="11223"/>
                </a:cubicBezTo>
                <a:lnTo>
                  <a:pt x="9" y="21591"/>
                </a:lnTo>
                <a:lnTo>
                  <a:pt x="10223" y="21591"/>
                </a:lnTo>
                <a:cubicBezTo>
                  <a:pt x="12855" y="21599"/>
                  <a:pt x="15489" y="20545"/>
                  <a:pt x="17497" y="18429"/>
                </a:cubicBezTo>
                <a:cubicBezTo>
                  <a:pt x="21497" y="14213"/>
                  <a:pt x="21497" y="7378"/>
                  <a:pt x="17497" y="3162"/>
                </a:cubicBezTo>
                <a:cubicBezTo>
                  <a:pt x="15496" y="1054"/>
                  <a:pt x="12875" y="-1"/>
                  <a:pt x="10253" y="0"/>
                </a:cubicBezTo>
                <a:close/>
              </a:path>
            </a:pathLst>
          </a:custGeom>
          <a:solidFill>
            <a:srgbClr val="D0D7E1"/>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08" name="Shape"/>
          <p:cNvSpPr/>
          <p:nvPr/>
        </p:nvSpPr>
        <p:spPr>
          <a:xfrm>
            <a:off x="8003715" y="4006140"/>
            <a:ext cx="635453" cy="635447"/>
          </a:xfrm>
          <a:custGeom>
            <a:avLst/>
            <a:gdLst/>
            <a:ahLst/>
            <a:cxnLst>
              <a:cxn ang="0">
                <a:pos x="wd2" y="hd2"/>
              </a:cxn>
              <a:cxn ang="5400000">
                <a:pos x="wd2" y="hd2"/>
              </a:cxn>
              <a:cxn ang="10800000">
                <a:pos x="wd2" y="hd2"/>
              </a:cxn>
              <a:cxn ang="16200000">
                <a:pos x="wd2" y="hd2"/>
              </a:cxn>
            </a:cxnLst>
            <a:rect l="0" t="0" r="r" b="b"/>
            <a:pathLst>
              <a:path w="21600" h="21600" extrusionOk="0">
                <a:moveTo>
                  <a:pt x="10800" y="17554"/>
                </a:moveTo>
                <a:cubicBezTo>
                  <a:pt x="7073" y="17554"/>
                  <a:pt x="4046" y="14531"/>
                  <a:pt x="4046" y="10800"/>
                </a:cubicBezTo>
                <a:cubicBezTo>
                  <a:pt x="4046" y="7070"/>
                  <a:pt x="7073" y="4047"/>
                  <a:pt x="10800" y="4047"/>
                </a:cubicBezTo>
                <a:cubicBezTo>
                  <a:pt x="14530" y="4047"/>
                  <a:pt x="17553" y="7070"/>
                  <a:pt x="17553" y="10800"/>
                </a:cubicBezTo>
                <a:cubicBezTo>
                  <a:pt x="17553" y="14531"/>
                  <a:pt x="14530" y="17554"/>
                  <a:pt x="10800" y="17554"/>
                </a:cubicBezTo>
                <a:close/>
                <a:moveTo>
                  <a:pt x="19739" y="9168"/>
                </a:moveTo>
                <a:lnTo>
                  <a:pt x="19652" y="9160"/>
                </a:lnTo>
                <a:cubicBezTo>
                  <a:pt x="19419" y="7896"/>
                  <a:pt x="18921" y="6718"/>
                  <a:pt x="18213" y="5698"/>
                </a:cubicBezTo>
                <a:lnTo>
                  <a:pt x="18273" y="5627"/>
                </a:lnTo>
                <a:lnTo>
                  <a:pt x="19458" y="4181"/>
                </a:lnTo>
                <a:lnTo>
                  <a:pt x="17415" y="2138"/>
                </a:lnTo>
                <a:lnTo>
                  <a:pt x="15969" y="3323"/>
                </a:lnTo>
                <a:lnTo>
                  <a:pt x="15898" y="3383"/>
                </a:lnTo>
                <a:cubicBezTo>
                  <a:pt x="14878" y="2679"/>
                  <a:pt x="13705" y="2181"/>
                  <a:pt x="12436" y="1948"/>
                </a:cubicBezTo>
                <a:lnTo>
                  <a:pt x="12428" y="1857"/>
                </a:lnTo>
                <a:lnTo>
                  <a:pt x="12243" y="0"/>
                </a:lnTo>
                <a:lnTo>
                  <a:pt x="9354" y="0"/>
                </a:lnTo>
                <a:lnTo>
                  <a:pt x="9168" y="1861"/>
                </a:lnTo>
                <a:lnTo>
                  <a:pt x="9160" y="1952"/>
                </a:lnTo>
                <a:cubicBezTo>
                  <a:pt x="7895" y="2185"/>
                  <a:pt x="6722" y="2679"/>
                  <a:pt x="5698" y="3387"/>
                </a:cubicBezTo>
                <a:lnTo>
                  <a:pt x="5627" y="3328"/>
                </a:lnTo>
                <a:lnTo>
                  <a:pt x="4181" y="2146"/>
                </a:lnTo>
                <a:lnTo>
                  <a:pt x="2138" y="4185"/>
                </a:lnTo>
                <a:lnTo>
                  <a:pt x="3323" y="5631"/>
                </a:lnTo>
                <a:lnTo>
                  <a:pt x="3383" y="5702"/>
                </a:lnTo>
                <a:cubicBezTo>
                  <a:pt x="2679" y="6722"/>
                  <a:pt x="2181" y="7899"/>
                  <a:pt x="1952" y="9165"/>
                </a:cubicBezTo>
                <a:lnTo>
                  <a:pt x="1857" y="9172"/>
                </a:lnTo>
                <a:lnTo>
                  <a:pt x="0" y="9362"/>
                </a:lnTo>
                <a:lnTo>
                  <a:pt x="0" y="12246"/>
                </a:lnTo>
                <a:lnTo>
                  <a:pt x="1861" y="12432"/>
                </a:lnTo>
                <a:lnTo>
                  <a:pt x="1952" y="12440"/>
                </a:lnTo>
                <a:cubicBezTo>
                  <a:pt x="2185" y="13705"/>
                  <a:pt x="2683" y="14882"/>
                  <a:pt x="3387" y="15902"/>
                </a:cubicBezTo>
                <a:lnTo>
                  <a:pt x="3327" y="15973"/>
                </a:lnTo>
                <a:lnTo>
                  <a:pt x="2145" y="17419"/>
                </a:lnTo>
                <a:lnTo>
                  <a:pt x="4185" y="19463"/>
                </a:lnTo>
                <a:lnTo>
                  <a:pt x="5631" y="18277"/>
                </a:lnTo>
                <a:lnTo>
                  <a:pt x="5702" y="18218"/>
                </a:lnTo>
                <a:cubicBezTo>
                  <a:pt x="6722" y="18921"/>
                  <a:pt x="7899" y="19419"/>
                  <a:pt x="9164" y="19652"/>
                </a:cubicBezTo>
                <a:lnTo>
                  <a:pt x="9172" y="19743"/>
                </a:lnTo>
                <a:lnTo>
                  <a:pt x="9362" y="21600"/>
                </a:lnTo>
                <a:lnTo>
                  <a:pt x="12246" y="21600"/>
                </a:lnTo>
                <a:lnTo>
                  <a:pt x="12432" y="19739"/>
                </a:lnTo>
                <a:lnTo>
                  <a:pt x="12440" y="19652"/>
                </a:lnTo>
                <a:cubicBezTo>
                  <a:pt x="13708" y="19415"/>
                  <a:pt x="14882" y="18921"/>
                  <a:pt x="15901" y="18214"/>
                </a:cubicBezTo>
                <a:lnTo>
                  <a:pt x="15973" y="18273"/>
                </a:lnTo>
                <a:lnTo>
                  <a:pt x="17419" y="19458"/>
                </a:lnTo>
                <a:lnTo>
                  <a:pt x="19462" y="17415"/>
                </a:lnTo>
                <a:lnTo>
                  <a:pt x="18277" y="15969"/>
                </a:lnTo>
                <a:lnTo>
                  <a:pt x="18217" y="15898"/>
                </a:lnTo>
                <a:cubicBezTo>
                  <a:pt x="18921" y="14878"/>
                  <a:pt x="19419" y="13705"/>
                  <a:pt x="19652" y="12436"/>
                </a:cubicBezTo>
                <a:lnTo>
                  <a:pt x="19743" y="12428"/>
                </a:lnTo>
                <a:lnTo>
                  <a:pt x="21600" y="12239"/>
                </a:lnTo>
                <a:lnTo>
                  <a:pt x="21600" y="9354"/>
                </a:lnTo>
                <a:cubicBezTo>
                  <a:pt x="21600" y="9354"/>
                  <a:pt x="19739" y="9168"/>
                  <a:pt x="19739" y="9168"/>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Shape"/>
          <p:cNvSpPr/>
          <p:nvPr/>
        </p:nvSpPr>
        <p:spPr>
          <a:xfrm rot="10800000" flipH="1">
            <a:off x="7492436" y="6784436"/>
            <a:ext cx="1658012"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53" y="0"/>
                </a:moveTo>
                <a:cubicBezTo>
                  <a:pt x="7629" y="1"/>
                  <a:pt x="5009" y="1059"/>
                  <a:pt x="3009" y="3162"/>
                </a:cubicBezTo>
                <a:cubicBezTo>
                  <a:pt x="914" y="5366"/>
                  <a:pt x="-103" y="8212"/>
                  <a:pt x="9" y="11223"/>
                </a:cubicBezTo>
                <a:lnTo>
                  <a:pt x="9" y="21591"/>
                </a:lnTo>
                <a:lnTo>
                  <a:pt x="10223" y="21591"/>
                </a:lnTo>
                <a:cubicBezTo>
                  <a:pt x="12855" y="21599"/>
                  <a:pt x="15489" y="20545"/>
                  <a:pt x="17497" y="18429"/>
                </a:cubicBezTo>
                <a:cubicBezTo>
                  <a:pt x="21497" y="14213"/>
                  <a:pt x="21497" y="7378"/>
                  <a:pt x="17497" y="3162"/>
                </a:cubicBezTo>
                <a:cubicBezTo>
                  <a:pt x="15496" y="1054"/>
                  <a:pt x="12875" y="-1"/>
                  <a:pt x="10253" y="0"/>
                </a:cubicBezTo>
                <a:close/>
              </a:path>
            </a:pathLst>
          </a:custGeom>
          <a:solidFill>
            <a:srgbClr val="B5B0AD"/>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10" name="Shape"/>
          <p:cNvSpPr/>
          <p:nvPr/>
        </p:nvSpPr>
        <p:spPr>
          <a:xfrm>
            <a:off x="8052768" y="7361061"/>
            <a:ext cx="552375" cy="504138"/>
          </a:xfrm>
          <a:custGeom>
            <a:avLst/>
            <a:gdLst/>
            <a:ahLst/>
            <a:cxnLst>
              <a:cxn ang="0">
                <a:pos x="wd2" y="hd2"/>
              </a:cxn>
              <a:cxn ang="5400000">
                <a:pos x="wd2" y="hd2"/>
              </a:cxn>
              <a:cxn ang="10800000">
                <a:pos x="wd2" y="hd2"/>
              </a:cxn>
              <a:cxn ang="16200000">
                <a:pos x="wd2" y="hd2"/>
              </a:cxn>
            </a:cxnLst>
            <a:rect l="0" t="0" r="r" b="b"/>
            <a:pathLst>
              <a:path w="21077" h="21291" extrusionOk="0">
                <a:moveTo>
                  <a:pt x="10681" y="21291"/>
                </a:moveTo>
                <a:cubicBezTo>
                  <a:pt x="10233" y="21291"/>
                  <a:pt x="9795" y="21121"/>
                  <a:pt x="9441" y="20803"/>
                </a:cubicBezTo>
                <a:lnTo>
                  <a:pt x="725" y="12955"/>
                </a:lnTo>
                <a:cubicBezTo>
                  <a:pt x="-117" y="12197"/>
                  <a:pt x="-244" y="10828"/>
                  <a:pt x="441" y="9895"/>
                </a:cubicBezTo>
                <a:cubicBezTo>
                  <a:pt x="1126" y="8965"/>
                  <a:pt x="2364" y="8824"/>
                  <a:pt x="3204" y="9581"/>
                </a:cubicBezTo>
                <a:lnTo>
                  <a:pt x="10095" y="15786"/>
                </a:lnTo>
                <a:lnTo>
                  <a:pt x="17391" y="1126"/>
                </a:lnTo>
                <a:cubicBezTo>
                  <a:pt x="17915" y="73"/>
                  <a:pt x="19111" y="-309"/>
                  <a:pt x="20059" y="271"/>
                </a:cubicBezTo>
                <a:cubicBezTo>
                  <a:pt x="21010" y="850"/>
                  <a:pt x="21356" y="2172"/>
                  <a:pt x="20832" y="3224"/>
                </a:cubicBezTo>
                <a:lnTo>
                  <a:pt x="12402" y="20166"/>
                </a:lnTo>
                <a:cubicBezTo>
                  <a:pt x="12121" y="20730"/>
                  <a:pt x="11628" y="21128"/>
                  <a:pt x="11056" y="21251"/>
                </a:cubicBezTo>
                <a:cubicBezTo>
                  <a:pt x="10932" y="21277"/>
                  <a:pt x="10806" y="21291"/>
                  <a:pt x="10681" y="21291"/>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 name="Shape"/>
          <p:cNvSpPr/>
          <p:nvPr/>
        </p:nvSpPr>
        <p:spPr>
          <a:xfrm>
            <a:off x="3749473" y="6784437"/>
            <a:ext cx="1658011" cy="1657386"/>
          </a:xfrm>
          <a:custGeom>
            <a:avLst/>
            <a:gdLst/>
            <a:ahLst/>
            <a:cxnLst>
              <a:cxn ang="0">
                <a:pos x="wd2" y="hd2"/>
              </a:cxn>
              <a:cxn ang="5400000">
                <a:pos x="wd2" y="hd2"/>
              </a:cxn>
              <a:cxn ang="10800000">
                <a:pos x="wd2" y="hd2"/>
              </a:cxn>
              <a:cxn ang="16200000">
                <a:pos x="wd2" y="hd2"/>
              </a:cxn>
            </a:cxnLst>
            <a:rect l="0" t="0" r="r" b="b"/>
            <a:pathLst>
              <a:path w="20496" h="21591" extrusionOk="0">
                <a:moveTo>
                  <a:pt x="10244" y="21591"/>
                </a:moveTo>
                <a:cubicBezTo>
                  <a:pt x="12868" y="21590"/>
                  <a:pt x="15488" y="20532"/>
                  <a:pt x="17488" y="18429"/>
                </a:cubicBezTo>
                <a:cubicBezTo>
                  <a:pt x="19583" y="16225"/>
                  <a:pt x="20600" y="13379"/>
                  <a:pt x="20488" y="10368"/>
                </a:cubicBezTo>
                <a:lnTo>
                  <a:pt x="20488" y="0"/>
                </a:lnTo>
                <a:lnTo>
                  <a:pt x="10274" y="0"/>
                </a:lnTo>
                <a:cubicBezTo>
                  <a:pt x="7642" y="-8"/>
                  <a:pt x="5008" y="1046"/>
                  <a:pt x="3000" y="3162"/>
                </a:cubicBezTo>
                <a:cubicBezTo>
                  <a:pt x="-1000" y="7378"/>
                  <a:pt x="-1000" y="14213"/>
                  <a:pt x="3000" y="18429"/>
                </a:cubicBezTo>
                <a:cubicBezTo>
                  <a:pt x="5001" y="20537"/>
                  <a:pt x="7622" y="21592"/>
                  <a:pt x="10244" y="21591"/>
                </a:cubicBezTo>
                <a:close/>
              </a:path>
            </a:pathLst>
          </a:custGeom>
          <a:solidFill>
            <a:srgbClr val="D9C8BA"/>
          </a:solidFill>
          <a:ln w="101600">
            <a:solidFill>
              <a:srgbClr val="F7F8FA"/>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12" name="Shape"/>
          <p:cNvSpPr/>
          <p:nvPr/>
        </p:nvSpPr>
        <p:spPr>
          <a:xfrm>
            <a:off x="4260977" y="7295629"/>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lnTo>
                  <a:pt x="2700" y="10800"/>
                </a:lnTo>
                <a:cubicBezTo>
                  <a:pt x="2700" y="6326"/>
                  <a:pt x="6326" y="2700"/>
                  <a:pt x="10800" y="2700"/>
                </a:cubicBezTo>
                <a:cubicBezTo>
                  <a:pt x="13037" y="2700"/>
                  <a:pt x="15063" y="3616"/>
                  <a:pt x="16527" y="5084"/>
                </a:cubicBezTo>
                <a:lnTo>
                  <a:pt x="14850" y="6750"/>
                </a:lnTo>
                <a:lnTo>
                  <a:pt x="20250" y="6750"/>
                </a:lnTo>
                <a:lnTo>
                  <a:pt x="20250" y="1350"/>
                </a:lnTo>
                <a:lnTo>
                  <a:pt x="18436" y="3175"/>
                </a:lnTo>
                <a:cubicBezTo>
                  <a:pt x="16482" y="1220"/>
                  <a:pt x="13782" y="0"/>
                  <a:pt x="10800" y="0"/>
                </a:cubicBezTo>
                <a:close/>
                <a:moveTo>
                  <a:pt x="18900" y="10800"/>
                </a:moveTo>
                <a:cubicBezTo>
                  <a:pt x="18900" y="15274"/>
                  <a:pt x="15274" y="18900"/>
                  <a:pt x="10800" y="18900"/>
                </a:cubicBezTo>
                <a:cubicBezTo>
                  <a:pt x="8735" y="18900"/>
                  <a:pt x="6850" y="18128"/>
                  <a:pt x="5421" y="16854"/>
                </a:cubicBezTo>
                <a:lnTo>
                  <a:pt x="7425" y="14850"/>
                </a:lnTo>
                <a:lnTo>
                  <a:pt x="2025" y="14850"/>
                </a:lnTo>
                <a:lnTo>
                  <a:pt x="2025" y="20250"/>
                </a:lnTo>
                <a:lnTo>
                  <a:pt x="3512" y="18763"/>
                </a:lnTo>
                <a:cubicBezTo>
                  <a:pt x="5433" y="20523"/>
                  <a:pt x="7989" y="21600"/>
                  <a:pt x="10800" y="21600"/>
                </a:cubicBezTo>
                <a:cubicBezTo>
                  <a:pt x="16765" y="21600"/>
                  <a:pt x="21600" y="16765"/>
                  <a:pt x="21600" y="10800"/>
                </a:cubicBezTo>
                <a:cubicBezTo>
                  <a:pt x="21600" y="10800"/>
                  <a:pt x="18900" y="10800"/>
                  <a:pt x="18900" y="10800"/>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 name="Shape"/>
          <p:cNvSpPr/>
          <p:nvPr/>
        </p:nvSpPr>
        <p:spPr>
          <a:xfrm rot="10800000" flipH="1">
            <a:off x="3749472" y="3495170"/>
            <a:ext cx="1658012"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44" y="21591"/>
                </a:moveTo>
                <a:cubicBezTo>
                  <a:pt x="12868" y="21590"/>
                  <a:pt x="15488" y="20532"/>
                  <a:pt x="17488" y="18429"/>
                </a:cubicBezTo>
                <a:cubicBezTo>
                  <a:pt x="19583" y="16225"/>
                  <a:pt x="20600" y="13379"/>
                  <a:pt x="20488" y="10368"/>
                </a:cubicBezTo>
                <a:lnTo>
                  <a:pt x="20488" y="0"/>
                </a:lnTo>
                <a:lnTo>
                  <a:pt x="10274" y="0"/>
                </a:lnTo>
                <a:cubicBezTo>
                  <a:pt x="7642" y="-8"/>
                  <a:pt x="5008" y="1046"/>
                  <a:pt x="3000" y="3162"/>
                </a:cubicBezTo>
                <a:cubicBezTo>
                  <a:pt x="-1000" y="7378"/>
                  <a:pt x="-1000" y="14213"/>
                  <a:pt x="3000" y="18429"/>
                </a:cubicBezTo>
                <a:cubicBezTo>
                  <a:pt x="5001" y="20537"/>
                  <a:pt x="7622" y="21592"/>
                  <a:pt x="10244" y="21591"/>
                </a:cubicBezTo>
                <a:close/>
              </a:path>
            </a:pathLst>
          </a:custGeom>
          <a:solidFill>
            <a:srgbClr val="DEC290"/>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14" name="Shape"/>
          <p:cNvSpPr/>
          <p:nvPr/>
        </p:nvSpPr>
        <p:spPr>
          <a:xfrm>
            <a:off x="4263520" y="4088337"/>
            <a:ext cx="629916" cy="471054"/>
          </a:xfrm>
          <a:custGeom>
            <a:avLst/>
            <a:gdLst/>
            <a:ahLst/>
            <a:cxnLst>
              <a:cxn ang="0">
                <a:pos x="wd2" y="hd2"/>
              </a:cxn>
              <a:cxn ang="5400000">
                <a:pos x="wd2" y="hd2"/>
              </a:cxn>
              <a:cxn ang="10800000">
                <a:pos x="wd2" y="hd2"/>
              </a:cxn>
              <a:cxn ang="16200000">
                <a:pos x="wd2" y="hd2"/>
              </a:cxn>
            </a:cxnLst>
            <a:rect l="0" t="0" r="r" b="b"/>
            <a:pathLst>
              <a:path w="21600" h="21600" extrusionOk="0">
                <a:moveTo>
                  <a:pt x="20109" y="8833"/>
                </a:moveTo>
                <a:lnTo>
                  <a:pt x="17859" y="8833"/>
                </a:lnTo>
                <a:lnTo>
                  <a:pt x="17859" y="12882"/>
                </a:lnTo>
                <a:cubicBezTo>
                  <a:pt x="17859" y="13876"/>
                  <a:pt x="17565" y="14779"/>
                  <a:pt x="17083" y="15433"/>
                </a:cubicBezTo>
                <a:cubicBezTo>
                  <a:pt x="16602" y="16087"/>
                  <a:pt x="15933" y="16493"/>
                  <a:pt x="15183" y="16493"/>
                </a:cubicBezTo>
                <a:lnTo>
                  <a:pt x="9357" y="16493"/>
                </a:lnTo>
                <a:lnTo>
                  <a:pt x="9357" y="17897"/>
                </a:lnTo>
                <a:cubicBezTo>
                  <a:pt x="9357" y="18443"/>
                  <a:pt x="9524" y="18937"/>
                  <a:pt x="9793" y="19294"/>
                </a:cubicBezTo>
                <a:cubicBezTo>
                  <a:pt x="10063" y="19652"/>
                  <a:pt x="10436" y="19873"/>
                  <a:pt x="10848" y="19873"/>
                </a:cubicBezTo>
                <a:lnTo>
                  <a:pt x="16806" y="19873"/>
                </a:lnTo>
                <a:lnTo>
                  <a:pt x="19219" y="21600"/>
                </a:lnTo>
                <a:lnTo>
                  <a:pt x="19219" y="19873"/>
                </a:lnTo>
                <a:lnTo>
                  <a:pt x="20109" y="19873"/>
                </a:lnTo>
                <a:cubicBezTo>
                  <a:pt x="20521" y="19873"/>
                  <a:pt x="20893" y="19652"/>
                  <a:pt x="21163" y="19294"/>
                </a:cubicBezTo>
                <a:cubicBezTo>
                  <a:pt x="21433" y="18937"/>
                  <a:pt x="21600" y="18443"/>
                  <a:pt x="21600" y="17897"/>
                </a:cubicBezTo>
                <a:lnTo>
                  <a:pt x="21600" y="10808"/>
                </a:lnTo>
                <a:cubicBezTo>
                  <a:pt x="21600" y="10263"/>
                  <a:pt x="21433" y="9769"/>
                  <a:pt x="21163" y="9412"/>
                </a:cubicBezTo>
                <a:cubicBezTo>
                  <a:pt x="20893" y="9054"/>
                  <a:pt x="20521" y="8833"/>
                  <a:pt x="20109" y="8833"/>
                </a:cubicBezTo>
                <a:close/>
                <a:moveTo>
                  <a:pt x="6802" y="15095"/>
                </a:moveTo>
                <a:lnTo>
                  <a:pt x="6583" y="15095"/>
                </a:lnTo>
                <a:lnTo>
                  <a:pt x="2551" y="17949"/>
                </a:lnTo>
                <a:lnTo>
                  <a:pt x="2551" y="15095"/>
                </a:lnTo>
                <a:lnTo>
                  <a:pt x="2041" y="15095"/>
                </a:lnTo>
                <a:cubicBezTo>
                  <a:pt x="1477" y="15095"/>
                  <a:pt x="967" y="14792"/>
                  <a:pt x="598" y="14303"/>
                </a:cubicBezTo>
                <a:cubicBezTo>
                  <a:pt x="228" y="13814"/>
                  <a:pt x="0" y="13138"/>
                  <a:pt x="0" y="12391"/>
                </a:cubicBezTo>
                <a:lnTo>
                  <a:pt x="0" y="2704"/>
                </a:lnTo>
                <a:cubicBezTo>
                  <a:pt x="0" y="1957"/>
                  <a:pt x="228" y="1281"/>
                  <a:pt x="598" y="792"/>
                </a:cubicBezTo>
                <a:cubicBezTo>
                  <a:pt x="967" y="303"/>
                  <a:pt x="1477" y="0"/>
                  <a:pt x="2041" y="0"/>
                </a:cubicBezTo>
                <a:lnTo>
                  <a:pt x="14794" y="0"/>
                </a:lnTo>
                <a:cubicBezTo>
                  <a:pt x="15357" y="0"/>
                  <a:pt x="15868" y="303"/>
                  <a:pt x="16237" y="792"/>
                </a:cubicBezTo>
                <a:cubicBezTo>
                  <a:pt x="16606" y="1281"/>
                  <a:pt x="16834" y="1957"/>
                  <a:pt x="16834" y="2704"/>
                </a:cubicBezTo>
                <a:lnTo>
                  <a:pt x="16834" y="4281"/>
                </a:lnTo>
                <a:lnTo>
                  <a:pt x="16834" y="8336"/>
                </a:lnTo>
                <a:lnTo>
                  <a:pt x="16834" y="12385"/>
                </a:lnTo>
                <a:cubicBezTo>
                  <a:pt x="16834" y="13131"/>
                  <a:pt x="16617" y="13809"/>
                  <a:pt x="16259" y="14300"/>
                </a:cubicBezTo>
                <a:cubicBezTo>
                  <a:pt x="15901" y="14790"/>
                  <a:pt x="15402" y="15095"/>
                  <a:pt x="14838" y="15095"/>
                </a:cubicBezTo>
                <a:lnTo>
                  <a:pt x="9012" y="15095"/>
                </a:lnTo>
                <a:lnTo>
                  <a:pt x="6802" y="15095"/>
                </a:lnTo>
                <a:close/>
              </a:path>
            </a:pathLst>
          </a:custGeom>
          <a:solidFill>
            <a:srgbClr val="FFFFFF"/>
          </a:solidFill>
          <a:ln w="12700">
            <a:miter lim="400000"/>
          </a:ln>
        </p:spPr>
        <p:txBody>
          <a:bodyPr lIns="0" tIns="0" rIns="0" bIns="0" anchor="b"/>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15" name="maescenas nonummy"/>
          <p:cNvSpPr txBox="1">
            <a:spLocks noGrp="1"/>
          </p:cNvSpPr>
          <p:nvPr>
            <p:ph type="body" sz="quarter" idx="23"/>
          </p:nvPr>
        </p:nvSpPr>
        <p:spPr>
          <a:xfrm>
            <a:off x="1066033" y="1503406"/>
            <a:ext cx="9409236"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316" name="/Designed by Gn"/>
          <p:cNvSpPr txBox="1">
            <a:spLocks noGrp="1"/>
          </p:cNvSpPr>
          <p:nvPr>
            <p:ph type="body" sz="quarter" idx="24"/>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1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324"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5"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326" name="Etiam porta sem malesuada magna mollis posuere est at lobortis."/>
          <p:cNvSpPr txBox="1">
            <a:spLocks noGrp="1"/>
          </p:cNvSpPr>
          <p:nvPr>
            <p:ph type="body" sz="quarter" idx="14"/>
          </p:nvPr>
        </p:nvSpPr>
        <p:spPr>
          <a:xfrm>
            <a:off x="8261361" y="8050746"/>
            <a:ext cx="3565196" cy="510062"/>
          </a:xfrm>
          <a:prstGeom prst="rect">
            <a:avLst/>
          </a:prstGeom>
        </p:spPr>
        <p:txBody>
          <a:bodyPr lIns="0" tIns="0" rIns="0" bIns="0" anchor="t">
            <a:noAutofit/>
          </a:bodyPr>
          <a:lstStyle>
            <a:lvl1pPr marL="0" indent="0">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27" name="Ullamcorper Egestas Elit"/>
          <p:cNvSpPr txBox="1">
            <a:spLocks noGrp="1"/>
          </p:cNvSpPr>
          <p:nvPr>
            <p:ph type="body" sz="quarter" idx="15"/>
          </p:nvPr>
        </p:nvSpPr>
        <p:spPr>
          <a:xfrm>
            <a:off x="8261361" y="7293347"/>
            <a:ext cx="2496498" cy="702656"/>
          </a:xfrm>
          <a:prstGeom prst="rect">
            <a:avLst/>
          </a:prstGeom>
        </p:spPr>
        <p:txBody>
          <a:bodyPr lIns="0" tIns="0" rIns="0" bIns="0">
            <a:noAutofit/>
          </a:bodyPr>
          <a:lstStyle>
            <a:lvl1pPr marL="0" indent="0">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328" name="Curabitur blandit tempus Vestibulum id ligula porta felis euismod semper."/>
          <p:cNvSpPr txBox="1">
            <a:spLocks noGrp="1"/>
          </p:cNvSpPr>
          <p:nvPr>
            <p:ph type="body" sz="quarter" idx="16"/>
          </p:nvPr>
        </p:nvSpPr>
        <p:spPr>
          <a:xfrm>
            <a:off x="2438209" y="6821361"/>
            <a:ext cx="3429861" cy="516348"/>
          </a:xfrm>
          <a:prstGeom prst="rect">
            <a:avLst/>
          </a:prstGeom>
        </p:spPr>
        <p:txBody>
          <a:bodyPr lIns="0" tIns="0" rIns="0" bIns="0" anchor="t">
            <a:noAutofit/>
          </a:bodyPr>
          <a:lstStyle>
            <a:lvl1pPr marL="0" indent="0" algn="r">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29" name="Elit Amet Tortor Vehicula"/>
          <p:cNvSpPr txBox="1">
            <a:spLocks noGrp="1"/>
          </p:cNvSpPr>
          <p:nvPr>
            <p:ph type="body" sz="quarter" idx="17"/>
          </p:nvPr>
        </p:nvSpPr>
        <p:spPr>
          <a:xfrm>
            <a:off x="3322756" y="6152862"/>
            <a:ext cx="2545314" cy="516348"/>
          </a:xfrm>
          <a:prstGeom prst="rect">
            <a:avLst/>
          </a:prstGeom>
        </p:spPr>
        <p:txBody>
          <a:bodyPr lIns="0" tIns="0" rIns="0" bIns="0">
            <a:noAutofit/>
          </a:bodyPr>
          <a:lstStyle>
            <a:lvl1pPr marL="0" indent="0" algn="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330" name="Nullam id dolor id nibh ultricies Ultricies Parturient vehicula ut id elit."/>
          <p:cNvSpPr txBox="1">
            <a:spLocks noGrp="1"/>
          </p:cNvSpPr>
          <p:nvPr>
            <p:ph type="body" sz="quarter" idx="18"/>
          </p:nvPr>
        </p:nvSpPr>
        <p:spPr>
          <a:xfrm>
            <a:off x="3501372" y="3319839"/>
            <a:ext cx="3429861" cy="516349"/>
          </a:xfrm>
          <a:prstGeom prst="rect">
            <a:avLst/>
          </a:prstGeom>
        </p:spPr>
        <p:txBody>
          <a:bodyPr lIns="0" tIns="0" rIns="0" bIns="0" anchor="t">
            <a:noAutofit/>
          </a:bodyPr>
          <a:lstStyle>
            <a:lvl1pPr marL="0" indent="0" algn="r">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31" name="Amet Tortor Cras Ornare"/>
          <p:cNvSpPr txBox="1">
            <a:spLocks noGrp="1"/>
          </p:cNvSpPr>
          <p:nvPr>
            <p:ph type="body" sz="quarter" idx="19"/>
          </p:nvPr>
        </p:nvSpPr>
        <p:spPr>
          <a:xfrm>
            <a:off x="4434735" y="2515585"/>
            <a:ext cx="2496498" cy="702655"/>
          </a:xfrm>
          <a:prstGeom prst="rect">
            <a:avLst/>
          </a:prstGeom>
        </p:spPr>
        <p:txBody>
          <a:bodyPr lIns="0" tIns="0" rIns="0" bIns="0">
            <a:noAutofit/>
          </a:bodyPr>
          <a:lstStyle/>
          <a:p>
            <a:pPr marL="0" indent="0" algn="r">
              <a:spcBef>
                <a:spcPts val="3000"/>
              </a:spcBef>
              <a:buSzTx/>
              <a:buNone/>
              <a:defRPr sz="1800" cap="all" spc="144">
                <a:solidFill>
                  <a:srgbClr val="696F80"/>
                </a:solidFill>
              </a:defRPr>
            </a:pPr>
            <a:r>
              <a:rPr lang="fr-FR"/>
              <a:t>Modifier les styles du texte du masque
Deuxième niveau
Troisième niveau
Quatrième niveau
Cinquième niveau</a:t>
            </a:r>
            <a:endParaRPr/>
          </a:p>
        </p:txBody>
      </p:sp>
      <p:sp>
        <p:nvSpPr>
          <p:cNvPr id="332" name="Etiam porta sem malesuada magna mollis euismod."/>
          <p:cNvSpPr txBox="1">
            <a:spLocks noGrp="1"/>
          </p:cNvSpPr>
          <p:nvPr>
            <p:ph type="body" sz="quarter" idx="20"/>
          </p:nvPr>
        </p:nvSpPr>
        <p:spPr>
          <a:xfrm>
            <a:off x="9405797" y="4473030"/>
            <a:ext cx="3175001" cy="510062"/>
          </a:xfrm>
          <a:prstGeom prst="rect">
            <a:avLst/>
          </a:prstGeom>
        </p:spPr>
        <p:txBody>
          <a:bodyPr lIns="0" tIns="0" rIns="0" bIns="0" anchor="t">
            <a:noAutofit/>
          </a:bodyPr>
          <a:lstStyle>
            <a:lvl1pPr marL="0" indent="0">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33" name="Sit Magna Lorem Aenean"/>
          <p:cNvSpPr txBox="1">
            <a:spLocks noGrp="1"/>
          </p:cNvSpPr>
          <p:nvPr>
            <p:ph type="body" sz="quarter" idx="21"/>
          </p:nvPr>
        </p:nvSpPr>
        <p:spPr>
          <a:xfrm>
            <a:off x="9405797" y="3706875"/>
            <a:ext cx="2093767" cy="702655"/>
          </a:xfrm>
          <a:prstGeom prst="rect">
            <a:avLst/>
          </a:prstGeom>
        </p:spPr>
        <p:txBody>
          <a:bodyPr lIns="0" tIns="0" rIns="0" bIns="0">
            <a:noAutofit/>
          </a:bodyPr>
          <a:lstStyle>
            <a:lvl1pPr marL="0" indent="0">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334" name="Line"/>
          <p:cNvSpPr/>
          <p:nvPr/>
        </p:nvSpPr>
        <p:spPr>
          <a:xfrm>
            <a:off x="6240917" y="2704218"/>
            <a:ext cx="2081061" cy="2475385"/>
          </a:xfrm>
          <a:custGeom>
            <a:avLst/>
            <a:gdLst/>
            <a:ahLst/>
            <a:cxnLst>
              <a:cxn ang="0">
                <a:pos x="wd2" y="hd2"/>
              </a:cxn>
              <a:cxn ang="5400000">
                <a:pos x="wd2" y="hd2"/>
              </a:cxn>
              <a:cxn ang="10800000">
                <a:pos x="wd2" y="hd2"/>
              </a:cxn>
              <a:cxn ang="16200000">
                <a:pos x="wd2" y="hd2"/>
              </a:cxn>
            </a:cxnLst>
            <a:rect l="0" t="0" r="r" b="b"/>
            <a:pathLst>
              <a:path w="21131" h="21322" extrusionOk="0">
                <a:moveTo>
                  <a:pt x="13558" y="50"/>
                </a:moveTo>
                <a:cubicBezTo>
                  <a:pt x="16564" y="-278"/>
                  <a:pt x="19063" y="1043"/>
                  <a:pt x="20301" y="2983"/>
                </a:cubicBezTo>
                <a:cubicBezTo>
                  <a:pt x="21600" y="5021"/>
                  <a:pt x="21451" y="7652"/>
                  <a:pt x="19301" y="9596"/>
                </a:cubicBezTo>
                <a:cubicBezTo>
                  <a:pt x="18033" y="10743"/>
                  <a:pt x="16309" y="11223"/>
                  <a:pt x="14513" y="11533"/>
                </a:cubicBezTo>
                <a:cubicBezTo>
                  <a:pt x="13465" y="11713"/>
                  <a:pt x="12391" y="11835"/>
                  <a:pt x="11339" y="12041"/>
                </a:cubicBezTo>
                <a:cubicBezTo>
                  <a:pt x="10263" y="12251"/>
                  <a:pt x="9217" y="12548"/>
                  <a:pt x="8227" y="12934"/>
                </a:cubicBezTo>
                <a:cubicBezTo>
                  <a:pt x="6452" y="13626"/>
                  <a:pt x="4856" y="14621"/>
                  <a:pt x="3536" y="15832"/>
                </a:cubicBezTo>
                <a:cubicBezTo>
                  <a:pt x="1840" y="17388"/>
                  <a:pt x="628" y="19271"/>
                  <a:pt x="0" y="21322"/>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35" name="Line"/>
          <p:cNvSpPr/>
          <p:nvPr/>
        </p:nvSpPr>
        <p:spPr>
          <a:xfrm rot="10800000">
            <a:off x="6963194" y="5937131"/>
            <a:ext cx="2081061" cy="2475385"/>
          </a:xfrm>
          <a:custGeom>
            <a:avLst/>
            <a:gdLst/>
            <a:ahLst/>
            <a:cxnLst>
              <a:cxn ang="0">
                <a:pos x="wd2" y="hd2"/>
              </a:cxn>
              <a:cxn ang="5400000">
                <a:pos x="wd2" y="hd2"/>
              </a:cxn>
              <a:cxn ang="10800000">
                <a:pos x="wd2" y="hd2"/>
              </a:cxn>
              <a:cxn ang="16200000">
                <a:pos x="wd2" y="hd2"/>
              </a:cxn>
            </a:cxnLst>
            <a:rect l="0" t="0" r="r" b="b"/>
            <a:pathLst>
              <a:path w="21131" h="21322" extrusionOk="0">
                <a:moveTo>
                  <a:pt x="13558" y="50"/>
                </a:moveTo>
                <a:cubicBezTo>
                  <a:pt x="16564" y="-278"/>
                  <a:pt x="19063" y="1043"/>
                  <a:pt x="20301" y="2983"/>
                </a:cubicBezTo>
                <a:cubicBezTo>
                  <a:pt x="21600" y="5021"/>
                  <a:pt x="21451" y="7652"/>
                  <a:pt x="19301" y="9596"/>
                </a:cubicBezTo>
                <a:cubicBezTo>
                  <a:pt x="18033" y="10743"/>
                  <a:pt x="16309" y="11223"/>
                  <a:pt x="14513" y="11533"/>
                </a:cubicBezTo>
                <a:cubicBezTo>
                  <a:pt x="13465" y="11713"/>
                  <a:pt x="12391" y="11835"/>
                  <a:pt x="11339" y="12041"/>
                </a:cubicBezTo>
                <a:cubicBezTo>
                  <a:pt x="10263" y="12251"/>
                  <a:pt x="9217" y="12548"/>
                  <a:pt x="8227" y="12934"/>
                </a:cubicBezTo>
                <a:cubicBezTo>
                  <a:pt x="6452" y="13626"/>
                  <a:pt x="4856" y="14621"/>
                  <a:pt x="3536" y="15832"/>
                </a:cubicBezTo>
                <a:cubicBezTo>
                  <a:pt x="1840" y="17388"/>
                  <a:pt x="628" y="19271"/>
                  <a:pt x="0" y="21322"/>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36" name="Line"/>
          <p:cNvSpPr/>
          <p:nvPr/>
        </p:nvSpPr>
        <p:spPr>
          <a:xfrm rot="5400000">
            <a:off x="8209989" y="3935289"/>
            <a:ext cx="2078578" cy="2488627"/>
          </a:xfrm>
          <a:custGeom>
            <a:avLst/>
            <a:gdLst/>
            <a:ahLst/>
            <a:cxnLst>
              <a:cxn ang="0">
                <a:pos x="wd2" y="hd2"/>
              </a:cxn>
              <a:cxn ang="5400000">
                <a:pos x="wd2" y="hd2"/>
              </a:cxn>
              <a:cxn ang="10800000">
                <a:pos x="wd2" y="hd2"/>
              </a:cxn>
              <a:cxn ang="16200000">
                <a:pos x="wd2" y="hd2"/>
              </a:cxn>
            </a:cxnLst>
            <a:rect l="0" t="0" r="r" b="b"/>
            <a:pathLst>
              <a:path w="21129" h="21311" extrusionOk="0">
                <a:moveTo>
                  <a:pt x="13573" y="54"/>
                </a:moveTo>
                <a:cubicBezTo>
                  <a:pt x="16589" y="-289"/>
                  <a:pt x="19098" y="1032"/>
                  <a:pt x="20324" y="2970"/>
                </a:cubicBezTo>
                <a:cubicBezTo>
                  <a:pt x="21600" y="4990"/>
                  <a:pt x="21426" y="7579"/>
                  <a:pt x="19323" y="9544"/>
                </a:cubicBezTo>
                <a:cubicBezTo>
                  <a:pt x="18065" y="10720"/>
                  <a:pt x="16345" y="11254"/>
                  <a:pt x="14529" y="11579"/>
                </a:cubicBezTo>
                <a:cubicBezTo>
                  <a:pt x="13482" y="11766"/>
                  <a:pt x="12406" y="11881"/>
                  <a:pt x="11352" y="12084"/>
                </a:cubicBezTo>
                <a:cubicBezTo>
                  <a:pt x="10273" y="12291"/>
                  <a:pt x="9227" y="12587"/>
                  <a:pt x="8236" y="12972"/>
                </a:cubicBezTo>
                <a:cubicBezTo>
                  <a:pt x="6460" y="13661"/>
                  <a:pt x="4861" y="14649"/>
                  <a:pt x="3540" y="15853"/>
                </a:cubicBezTo>
                <a:cubicBezTo>
                  <a:pt x="1842" y="17400"/>
                  <a:pt x="628" y="19271"/>
                  <a:pt x="0" y="21311"/>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37" name="Line"/>
          <p:cNvSpPr/>
          <p:nvPr/>
        </p:nvSpPr>
        <p:spPr>
          <a:xfrm rot="16200000">
            <a:off x="4985300" y="4699586"/>
            <a:ext cx="2078577" cy="2488627"/>
          </a:xfrm>
          <a:custGeom>
            <a:avLst/>
            <a:gdLst/>
            <a:ahLst/>
            <a:cxnLst>
              <a:cxn ang="0">
                <a:pos x="wd2" y="hd2"/>
              </a:cxn>
              <a:cxn ang="5400000">
                <a:pos x="wd2" y="hd2"/>
              </a:cxn>
              <a:cxn ang="10800000">
                <a:pos x="wd2" y="hd2"/>
              </a:cxn>
              <a:cxn ang="16200000">
                <a:pos x="wd2" y="hd2"/>
              </a:cxn>
            </a:cxnLst>
            <a:rect l="0" t="0" r="r" b="b"/>
            <a:pathLst>
              <a:path w="21129" h="21311" extrusionOk="0">
                <a:moveTo>
                  <a:pt x="13573" y="54"/>
                </a:moveTo>
                <a:cubicBezTo>
                  <a:pt x="16589" y="-289"/>
                  <a:pt x="19098" y="1032"/>
                  <a:pt x="20324" y="2970"/>
                </a:cubicBezTo>
                <a:cubicBezTo>
                  <a:pt x="21600" y="4990"/>
                  <a:pt x="21426" y="7579"/>
                  <a:pt x="19323" y="9544"/>
                </a:cubicBezTo>
                <a:cubicBezTo>
                  <a:pt x="18065" y="10720"/>
                  <a:pt x="16345" y="11254"/>
                  <a:pt x="14529" y="11579"/>
                </a:cubicBezTo>
                <a:cubicBezTo>
                  <a:pt x="13482" y="11766"/>
                  <a:pt x="12406" y="11881"/>
                  <a:pt x="11352" y="12084"/>
                </a:cubicBezTo>
                <a:cubicBezTo>
                  <a:pt x="10273" y="12291"/>
                  <a:pt x="9227" y="12587"/>
                  <a:pt x="8236" y="12972"/>
                </a:cubicBezTo>
                <a:cubicBezTo>
                  <a:pt x="6460" y="13661"/>
                  <a:pt x="4861" y="14649"/>
                  <a:pt x="3540" y="15853"/>
                </a:cubicBezTo>
                <a:cubicBezTo>
                  <a:pt x="1842" y="17400"/>
                  <a:pt x="628" y="19271"/>
                  <a:pt x="0" y="21311"/>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38" name="Image"/>
          <p:cNvSpPr>
            <a:spLocks noGrp="1"/>
          </p:cNvSpPr>
          <p:nvPr>
            <p:ph type="pic" sz="quarter" idx="22"/>
          </p:nvPr>
        </p:nvSpPr>
        <p:spPr>
          <a:xfrm>
            <a:off x="6364310" y="4285744"/>
            <a:ext cx="2545246" cy="2545245"/>
          </a:xfrm>
          <a:prstGeom prst="rect">
            <a:avLst/>
          </a:prstGeom>
        </p:spPr>
        <p:txBody>
          <a:bodyPr lIns="91439" tIns="45719" rIns="91439" bIns="45719" anchor="t">
            <a:noAutofit/>
          </a:bodyPr>
          <a:lstStyle/>
          <a:p>
            <a:r>
              <a:rPr lang="fr-FR"/>
              <a:t>Cliquez sur l'icône pour ajouter une image</a:t>
            </a:r>
            <a:endParaRPr/>
          </a:p>
        </p:txBody>
      </p:sp>
      <p:sp>
        <p:nvSpPr>
          <p:cNvPr id="339" name="Circle"/>
          <p:cNvSpPr/>
          <p:nvPr/>
        </p:nvSpPr>
        <p:spPr>
          <a:xfrm rot="16200000">
            <a:off x="4981939" y="5114580"/>
            <a:ext cx="886131" cy="886131"/>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40" name="Circle"/>
          <p:cNvSpPr/>
          <p:nvPr/>
        </p:nvSpPr>
        <p:spPr>
          <a:xfrm rot="5400000">
            <a:off x="9405797" y="5122791"/>
            <a:ext cx="886130" cy="886130"/>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41" name="Circle"/>
          <p:cNvSpPr/>
          <p:nvPr/>
        </p:nvSpPr>
        <p:spPr>
          <a:xfrm>
            <a:off x="7236094" y="2905341"/>
            <a:ext cx="886131" cy="886130"/>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42" name="Circle"/>
          <p:cNvSpPr/>
          <p:nvPr/>
        </p:nvSpPr>
        <p:spPr>
          <a:xfrm rot="10800000">
            <a:off x="7162947" y="7312562"/>
            <a:ext cx="886130" cy="886131"/>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43" name="adipiscing ipsum"/>
          <p:cNvSpPr txBox="1">
            <a:spLocks noGrp="1"/>
          </p:cNvSpPr>
          <p:nvPr>
            <p:ph type="body" sz="quarter" idx="23"/>
          </p:nvPr>
        </p:nvSpPr>
        <p:spPr>
          <a:xfrm>
            <a:off x="620806" y="1242825"/>
            <a:ext cx="4561853" cy="1866306"/>
          </a:xfrm>
          <a:prstGeom prst="rect">
            <a:avLst/>
          </a:prstGeom>
        </p:spPr>
        <p:txBody>
          <a:bodyPr>
            <a:spAutoFit/>
          </a:bodyPr>
          <a:lstStyle/>
          <a:p>
            <a:pPr marL="0" indent="0">
              <a:lnSpc>
                <a:spcPct val="80000"/>
              </a:lnSpc>
              <a:spcBef>
                <a:spcPts val="0"/>
              </a:spcBef>
              <a:buSzTx/>
              <a:buNone/>
              <a:defRPr sz="67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344" name="01"/>
          <p:cNvSpPr txBox="1">
            <a:spLocks noGrp="1"/>
          </p:cNvSpPr>
          <p:nvPr>
            <p:ph type="body" sz="quarter" idx="24"/>
          </p:nvPr>
        </p:nvSpPr>
        <p:spPr>
          <a:xfrm>
            <a:off x="7388989" y="3049684"/>
            <a:ext cx="580340" cy="597444"/>
          </a:xfrm>
          <a:prstGeom prst="rect">
            <a:avLst/>
          </a:prstGeom>
        </p:spPr>
        <p:txBody>
          <a:bodyPr wrap="none">
            <a:spAutoFit/>
          </a:bodyPr>
          <a:lstStyle>
            <a:lvl1pPr marL="0" indent="0" algn="ctr">
              <a:lnSpc>
                <a:spcPct val="80000"/>
              </a:lnSpc>
              <a:spcBef>
                <a:spcPts val="0"/>
              </a:spcBef>
              <a:buSzTx/>
              <a:buNone/>
              <a:defRPr sz="3300" cap="all">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45" name="02"/>
          <p:cNvSpPr txBox="1">
            <a:spLocks noGrp="1"/>
          </p:cNvSpPr>
          <p:nvPr>
            <p:ph type="body" sz="quarter" idx="25"/>
          </p:nvPr>
        </p:nvSpPr>
        <p:spPr>
          <a:xfrm>
            <a:off x="9558692" y="5258924"/>
            <a:ext cx="580341" cy="597444"/>
          </a:xfrm>
          <a:prstGeom prst="rect">
            <a:avLst/>
          </a:prstGeom>
        </p:spPr>
        <p:txBody>
          <a:bodyPr wrap="none">
            <a:spAutoFit/>
          </a:bodyPr>
          <a:lstStyle>
            <a:lvl1pPr marL="0" indent="0" algn="ctr">
              <a:lnSpc>
                <a:spcPct val="80000"/>
              </a:lnSpc>
              <a:spcBef>
                <a:spcPts val="0"/>
              </a:spcBef>
              <a:buSzTx/>
              <a:buNone/>
              <a:defRPr sz="3300" cap="all">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46" name="03"/>
          <p:cNvSpPr txBox="1">
            <a:spLocks noGrp="1"/>
          </p:cNvSpPr>
          <p:nvPr>
            <p:ph type="body" sz="quarter" idx="26"/>
          </p:nvPr>
        </p:nvSpPr>
        <p:spPr>
          <a:xfrm>
            <a:off x="7315842" y="7456905"/>
            <a:ext cx="580341" cy="597444"/>
          </a:xfrm>
          <a:prstGeom prst="rect">
            <a:avLst/>
          </a:prstGeom>
        </p:spPr>
        <p:txBody>
          <a:bodyPr wrap="none">
            <a:spAutoFit/>
          </a:bodyPr>
          <a:lstStyle>
            <a:lvl1pPr marL="0" indent="0" algn="ctr">
              <a:lnSpc>
                <a:spcPct val="80000"/>
              </a:lnSpc>
              <a:spcBef>
                <a:spcPts val="0"/>
              </a:spcBef>
              <a:buSzTx/>
              <a:buNone/>
              <a:defRPr sz="3300" cap="all">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47" name="04"/>
          <p:cNvSpPr txBox="1">
            <a:spLocks noGrp="1"/>
          </p:cNvSpPr>
          <p:nvPr>
            <p:ph type="body" sz="quarter" idx="27"/>
          </p:nvPr>
        </p:nvSpPr>
        <p:spPr>
          <a:xfrm>
            <a:off x="5134749" y="5258924"/>
            <a:ext cx="580340" cy="597444"/>
          </a:xfrm>
          <a:prstGeom prst="rect">
            <a:avLst/>
          </a:prstGeom>
        </p:spPr>
        <p:txBody>
          <a:bodyPr wrap="none">
            <a:spAutoFit/>
          </a:bodyPr>
          <a:lstStyle>
            <a:lvl1pPr marL="0" indent="0" algn="ctr">
              <a:lnSpc>
                <a:spcPct val="80000"/>
              </a:lnSpc>
              <a:spcBef>
                <a:spcPts val="0"/>
              </a:spcBef>
              <a:buSzTx/>
              <a:buNone/>
              <a:defRPr sz="3300" cap="all">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48" name="/Designed by Gn"/>
          <p:cNvSpPr txBox="1">
            <a:spLocks noGrp="1"/>
          </p:cNvSpPr>
          <p:nvPr>
            <p:ph type="body" sz="quarter" idx="28"/>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copy 2">
    <p:spTree>
      <p:nvGrpSpPr>
        <p:cNvPr id="1" name=""/>
        <p:cNvGrpSpPr/>
        <p:nvPr/>
      </p:nvGrpSpPr>
      <p:grpSpPr>
        <a:xfrm>
          <a:off x="0" y="0"/>
          <a:ext cx="0" cy="0"/>
          <a:chOff x="0" y="0"/>
          <a:chExt cx="0" cy="0"/>
        </a:xfrm>
      </p:grpSpPr>
      <p:sp>
        <p:nvSpPr>
          <p:cNvPr id="356"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7"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358" name="Image"/>
          <p:cNvSpPr>
            <a:spLocks noGrp="1"/>
          </p:cNvSpPr>
          <p:nvPr>
            <p:ph type="pic" sz="quarter" idx="14"/>
          </p:nvPr>
        </p:nvSpPr>
        <p:spPr>
          <a:xfrm>
            <a:off x="5549899" y="3007578"/>
            <a:ext cx="1905001" cy="1905001"/>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359" name="Circle"/>
          <p:cNvSpPr/>
          <p:nvPr/>
        </p:nvSpPr>
        <p:spPr>
          <a:xfrm>
            <a:off x="6407150" y="6322278"/>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0" name="Circle"/>
          <p:cNvSpPr/>
          <p:nvPr/>
        </p:nvSpPr>
        <p:spPr>
          <a:xfrm>
            <a:off x="6711950" y="6322278"/>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1" name="Circle"/>
          <p:cNvSpPr/>
          <p:nvPr/>
        </p:nvSpPr>
        <p:spPr>
          <a:xfrm>
            <a:off x="7016750" y="6322278"/>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2" name="Circle"/>
          <p:cNvSpPr/>
          <p:nvPr/>
        </p:nvSpPr>
        <p:spPr>
          <a:xfrm>
            <a:off x="7321550" y="6322278"/>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3" name="Aneanum"/>
          <p:cNvSpPr txBox="1">
            <a:spLocks noGrp="1"/>
          </p:cNvSpPr>
          <p:nvPr>
            <p:ph type="body" sz="quarter" idx="15"/>
          </p:nvPr>
        </p:nvSpPr>
        <p:spPr>
          <a:xfrm>
            <a:off x="5348122" y="6255273"/>
            <a:ext cx="976478"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64" name="Circle"/>
          <p:cNvSpPr/>
          <p:nvPr/>
        </p:nvSpPr>
        <p:spPr>
          <a:xfrm>
            <a:off x="6407150" y="6732622"/>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5" name="Circle"/>
          <p:cNvSpPr/>
          <p:nvPr/>
        </p:nvSpPr>
        <p:spPr>
          <a:xfrm>
            <a:off x="6711950" y="6732622"/>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6" name="Circle"/>
          <p:cNvSpPr/>
          <p:nvPr/>
        </p:nvSpPr>
        <p:spPr>
          <a:xfrm>
            <a:off x="7016750" y="6732622"/>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7" name="Circle"/>
          <p:cNvSpPr/>
          <p:nvPr/>
        </p:nvSpPr>
        <p:spPr>
          <a:xfrm>
            <a:off x="7321550" y="6732622"/>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68" name="Lacinia"/>
          <p:cNvSpPr txBox="1">
            <a:spLocks noGrp="1"/>
          </p:cNvSpPr>
          <p:nvPr>
            <p:ph type="body" sz="quarter" idx="16"/>
          </p:nvPr>
        </p:nvSpPr>
        <p:spPr>
          <a:xfrm>
            <a:off x="5566765" y="6665617"/>
            <a:ext cx="757836"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69" name="Circle"/>
          <p:cNvSpPr/>
          <p:nvPr/>
        </p:nvSpPr>
        <p:spPr>
          <a:xfrm>
            <a:off x="6407150" y="7142966"/>
            <a:ext cx="190501"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0" name="Circle"/>
          <p:cNvSpPr/>
          <p:nvPr/>
        </p:nvSpPr>
        <p:spPr>
          <a:xfrm>
            <a:off x="6711950" y="7142966"/>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1" name="Circle"/>
          <p:cNvSpPr/>
          <p:nvPr/>
        </p:nvSpPr>
        <p:spPr>
          <a:xfrm>
            <a:off x="7016750" y="7142966"/>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2" name="Circle"/>
          <p:cNvSpPr/>
          <p:nvPr/>
        </p:nvSpPr>
        <p:spPr>
          <a:xfrm>
            <a:off x="7321550" y="7142966"/>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3" name="Bibendum"/>
          <p:cNvSpPr txBox="1">
            <a:spLocks noGrp="1"/>
          </p:cNvSpPr>
          <p:nvPr>
            <p:ph type="body" sz="quarter" idx="17"/>
          </p:nvPr>
        </p:nvSpPr>
        <p:spPr>
          <a:xfrm>
            <a:off x="5276596" y="7075961"/>
            <a:ext cx="1048005"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74" name="Circle"/>
          <p:cNvSpPr/>
          <p:nvPr/>
        </p:nvSpPr>
        <p:spPr>
          <a:xfrm>
            <a:off x="6407150" y="7553310"/>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5" name="Circle"/>
          <p:cNvSpPr/>
          <p:nvPr/>
        </p:nvSpPr>
        <p:spPr>
          <a:xfrm>
            <a:off x="6711950" y="7553310"/>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6" name="Circle"/>
          <p:cNvSpPr/>
          <p:nvPr/>
        </p:nvSpPr>
        <p:spPr>
          <a:xfrm>
            <a:off x="7016750" y="7553310"/>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7" name="Circle"/>
          <p:cNvSpPr/>
          <p:nvPr/>
        </p:nvSpPr>
        <p:spPr>
          <a:xfrm>
            <a:off x="7321550" y="7553310"/>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78" name="Nulla"/>
          <p:cNvSpPr txBox="1">
            <a:spLocks noGrp="1"/>
          </p:cNvSpPr>
          <p:nvPr>
            <p:ph type="body" sz="quarter" idx="18"/>
          </p:nvPr>
        </p:nvSpPr>
        <p:spPr>
          <a:xfrm>
            <a:off x="5751271" y="7486305"/>
            <a:ext cx="573329"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79" name="Circle"/>
          <p:cNvSpPr/>
          <p:nvPr/>
        </p:nvSpPr>
        <p:spPr>
          <a:xfrm>
            <a:off x="6407150" y="7963654"/>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80" name="Circle"/>
          <p:cNvSpPr/>
          <p:nvPr/>
        </p:nvSpPr>
        <p:spPr>
          <a:xfrm>
            <a:off x="6711950" y="7963654"/>
            <a:ext cx="190500" cy="190501"/>
          </a:xfrm>
          <a:prstGeom prst="ellipse">
            <a:avLst/>
          </a:prstGeom>
          <a:solidFill>
            <a:srgbClr val="D0D7E1"/>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81" name="Circle"/>
          <p:cNvSpPr/>
          <p:nvPr/>
        </p:nvSpPr>
        <p:spPr>
          <a:xfrm>
            <a:off x="7016750" y="7963654"/>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82" name="Circle"/>
          <p:cNvSpPr/>
          <p:nvPr/>
        </p:nvSpPr>
        <p:spPr>
          <a:xfrm>
            <a:off x="7321550" y="7963654"/>
            <a:ext cx="190500" cy="190501"/>
          </a:xfrm>
          <a:prstGeom prst="ellipse">
            <a:avLst/>
          </a:prstGeom>
          <a:solidFill>
            <a:srgbClr val="D0D7E1">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83" name="Consectet"/>
          <p:cNvSpPr txBox="1">
            <a:spLocks noGrp="1"/>
          </p:cNvSpPr>
          <p:nvPr>
            <p:ph type="body" sz="quarter" idx="19"/>
          </p:nvPr>
        </p:nvSpPr>
        <p:spPr>
          <a:xfrm>
            <a:off x="5277002" y="7896649"/>
            <a:ext cx="1047598"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84" name="Quam Sit"/>
          <p:cNvSpPr txBox="1">
            <a:spLocks noGrp="1"/>
          </p:cNvSpPr>
          <p:nvPr>
            <p:ph type="body" sz="quarter" idx="20"/>
          </p:nvPr>
        </p:nvSpPr>
        <p:spPr>
          <a:xfrm>
            <a:off x="4914900" y="5205696"/>
            <a:ext cx="3175000" cy="710144"/>
          </a:xfrm>
          <a:prstGeom prst="rect">
            <a:avLst/>
          </a:prstGeom>
        </p:spPr>
        <p:txBody>
          <a:bodyPr>
            <a:noAutofit/>
          </a:bodyPr>
          <a:lstStyle>
            <a:lvl1pPr marL="0" indent="0" algn="ctr" defTabSz="457200">
              <a:lnSpc>
                <a:spcPct val="90000"/>
              </a:lnSpc>
              <a:spcBef>
                <a:spcPts val="5500"/>
              </a:spcBef>
              <a:buSzTx/>
              <a:buNone/>
              <a:defRPr sz="3100" cap="all" spc="279">
                <a:solidFill>
                  <a:srgbClr val="696F80"/>
                </a:solidFill>
              </a:defRPr>
            </a:lvl1pPr>
          </a:lstStyle>
          <a:p>
            <a:r>
              <a:rPr lang="fr-FR"/>
              <a:t>Modifier les styles du texte du masque
Deuxième niveau
Troisième niveau
Quatrième niveau
Cinquième niveau</a:t>
            </a:r>
            <a:endParaRPr/>
          </a:p>
        </p:txBody>
      </p:sp>
      <p:sp>
        <p:nvSpPr>
          <p:cNvPr id="385" name="Image"/>
          <p:cNvSpPr>
            <a:spLocks noGrp="1"/>
          </p:cNvSpPr>
          <p:nvPr>
            <p:ph type="pic" sz="quarter" idx="21"/>
          </p:nvPr>
        </p:nvSpPr>
        <p:spPr>
          <a:xfrm>
            <a:off x="2252687" y="3007578"/>
            <a:ext cx="1905001" cy="1905001"/>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386" name="Circle"/>
          <p:cNvSpPr/>
          <p:nvPr/>
        </p:nvSpPr>
        <p:spPr>
          <a:xfrm>
            <a:off x="2969592" y="6322278"/>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87" name="Circle"/>
          <p:cNvSpPr/>
          <p:nvPr/>
        </p:nvSpPr>
        <p:spPr>
          <a:xfrm>
            <a:off x="3274392" y="6322278"/>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88" name="Circle"/>
          <p:cNvSpPr/>
          <p:nvPr/>
        </p:nvSpPr>
        <p:spPr>
          <a:xfrm>
            <a:off x="3579192" y="6322278"/>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89" name="Circle"/>
          <p:cNvSpPr/>
          <p:nvPr/>
        </p:nvSpPr>
        <p:spPr>
          <a:xfrm>
            <a:off x="3883992" y="6322278"/>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390" name="Aneanum"/>
          <p:cNvSpPr txBox="1">
            <a:spLocks noGrp="1"/>
          </p:cNvSpPr>
          <p:nvPr>
            <p:ph type="body" sz="quarter" idx="22"/>
          </p:nvPr>
        </p:nvSpPr>
        <p:spPr>
          <a:xfrm>
            <a:off x="1910564" y="6255273"/>
            <a:ext cx="976479"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91" name="Circle"/>
          <p:cNvSpPr/>
          <p:nvPr/>
        </p:nvSpPr>
        <p:spPr>
          <a:xfrm>
            <a:off x="2969592" y="6732622"/>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2" name="Circle"/>
          <p:cNvSpPr/>
          <p:nvPr/>
        </p:nvSpPr>
        <p:spPr>
          <a:xfrm>
            <a:off x="3274392" y="6732622"/>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3" name="Circle"/>
          <p:cNvSpPr/>
          <p:nvPr/>
        </p:nvSpPr>
        <p:spPr>
          <a:xfrm>
            <a:off x="3579192" y="6732622"/>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4" name="Circle"/>
          <p:cNvSpPr/>
          <p:nvPr/>
        </p:nvSpPr>
        <p:spPr>
          <a:xfrm>
            <a:off x="3883992" y="6732622"/>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5" name="Lacinia"/>
          <p:cNvSpPr txBox="1">
            <a:spLocks noGrp="1"/>
          </p:cNvSpPr>
          <p:nvPr>
            <p:ph type="body" sz="quarter" idx="23"/>
          </p:nvPr>
        </p:nvSpPr>
        <p:spPr>
          <a:xfrm>
            <a:off x="2129208" y="6665617"/>
            <a:ext cx="757835"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396" name="Circle"/>
          <p:cNvSpPr/>
          <p:nvPr/>
        </p:nvSpPr>
        <p:spPr>
          <a:xfrm>
            <a:off x="2969592" y="7142966"/>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7" name="Circle"/>
          <p:cNvSpPr/>
          <p:nvPr/>
        </p:nvSpPr>
        <p:spPr>
          <a:xfrm>
            <a:off x="3274392" y="7142966"/>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8" name="Circle"/>
          <p:cNvSpPr/>
          <p:nvPr/>
        </p:nvSpPr>
        <p:spPr>
          <a:xfrm>
            <a:off x="3579192" y="7142966"/>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399" name="Circle"/>
          <p:cNvSpPr/>
          <p:nvPr/>
        </p:nvSpPr>
        <p:spPr>
          <a:xfrm>
            <a:off x="3883992" y="7142966"/>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0" name="Bibendum"/>
          <p:cNvSpPr txBox="1">
            <a:spLocks noGrp="1"/>
          </p:cNvSpPr>
          <p:nvPr>
            <p:ph type="body" sz="quarter" idx="24"/>
          </p:nvPr>
        </p:nvSpPr>
        <p:spPr>
          <a:xfrm>
            <a:off x="1839038" y="7075961"/>
            <a:ext cx="1048005"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01" name="Circle"/>
          <p:cNvSpPr/>
          <p:nvPr/>
        </p:nvSpPr>
        <p:spPr>
          <a:xfrm>
            <a:off x="2969592" y="7553310"/>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2" name="Circle"/>
          <p:cNvSpPr/>
          <p:nvPr/>
        </p:nvSpPr>
        <p:spPr>
          <a:xfrm>
            <a:off x="3274392" y="7553310"/>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3" name="Circle"/>
          <p:cNvSpPr/>
          <p:nvPr/>
        </p:nvSpPr>
        <p:spPr>
          <a:xfrm>
            <a:off x="3579192" y="7553310"/>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4" name="Circle"/>
          <p:cNvSpPr/>
          <p:nvPr/>
        </p:nvSpPr>
        <p:spPr>
          <a:xfrm>
            <a:off x="3883992" y="7553310"/>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5" name="Nulla"/>
          <p:cNvSpPr txBox="1">
            <a:spLocks noGrp="1"/>
          </p:cNvSpPr>
          <p:nvPr>
            <p:ph type="body" sz="quarter" idx="25"/>
          </p:nvPr>
        </p:nvSpPr>
        <p:spPr>
          <a:xfrm>
            <a:off x="2313713" y="7486305"/>
            <a:ext cx="573330"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06" name="Circle"/>
          <p:cNvSpPr/>
          <p:nvPr/>
        </p:nvSpPr>
        <p:spPr>
          <a:xfrm>
            <a:off x="2969592" y="7963654"/>
            <a:ext cx="190501" cy="190501"/>
          </a:xfrm>
          <a:prstGeom prst="ellipse">
            <a:avLst/>
          </a:prstGeom>
          <a:solidFill>
            <a:srgbClr val="DEC290"/>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07" name="Circle"/>
          <p:cNvSpPr/>
          <p:nvPr/>
        </p:nvSpPr>
        <p:spPr>
          <a:xfrm>
            <a:off x="3274392" y="7963654"/>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08" name="Circle"/>
          <p:cNvSpPr/>
          <p:nvPr/>
        </p:nvSpPr>
        <p:spPr>
          <a:xfrm>
            <a:off x="3579192" y="7963654"/>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09" name="Circle"/>
          <p:cNvSpPr/>
          <p:nvPr/>
        </p:nvSpPr>
        <p:spPr>
          <a:xfrm>
            <a:off x="3883992" y="7963654"/>
            <a:ext cx="190501" cy="190501"/>
          </a:xfrm>
          <a:prstGeom prst="ellipse">
            <a:avLst/>
          </a:prstGeom>
          <a:solidFill>
            <a:srgbClr val="DEC290">
              <a:alpha val="39889"/>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10" name="Consectet"/>
          <p:cNvSpPr txBox="1">
            <a:spLocks noGrp="1"/>
          </p:cNvSpPr>
          <p:nvPr>
            <p:ph type="body" sz="quarter" idx="26"/>
          </p:nvPr>
        </p:nvSpPr>
        <p:spPr>
          <a:xfrm>
            <a:off x="1839444" y="7896649"/>
            <a:ext cx="1047599"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11" name="Pellentes"/>
          <p:cNvSpPr txBox="1">
            <a:spLocks noGrp="1"/>
          </p:cNvSpPr>
          <p:nvPr>
            <p:ph type="body" sz="quarter" idx="27"/>
          </p:nvPr>
        </p:nvSpPr>
        <p:spPr>
          <a:xfrm>
            <a:off x="1617687" y="5205696"/>
            <a:ext cx="3175001" cy="710144"/>
          </a:xfrm>
          <a:prstGeom prst="rect">
            <a:avLst/>
          </a:prstGeom>
        </p:spPr>
        <p:txBody>
          <a:bodyPr>
            <a:noAutofit/>
          </a:bodyPr>
          <a:lstStyle>
            <a:lvl1pPr marL="0" indent="0" algn="ctr" defTabSz="457200">
              <a:lnSpc>
                <a:spcPct val="90000"/>
              </a:lnSpc>
              <a:spcBef>
                <a:spcPts val="5500"/>
              </a:spcBef>
              <a:buSzTx/>
              <a:buNone/>
              <a:defRPr sz="3100" cap="all" spc="279">
                <a:solidFill>
                  <a:srgbClr val="696F80"/>
                </a:solidFill>
              </a:defRPr>
            </a:lvl1pPr>
          </a:lstStyle>
          <a:p>
            <a:r>
              <a:rPr lang="fr-FR"/>
              <a:t>Modifier les styles du texte du masque
Deuxième niveau
Troisième niveau
Quatrième niveau
Cinquième niveau</a:t>
            </a:r>
            <a:endParaRPr/>
          </a:p>
        </p:txBody>
      </p:sp>
      <p:sp>
        <p:nvSpPr>
          <p:cNvPr id="412" name="Image"/>
          <p:cNvSpPr>
            <a:spLocks noGrp="1"/>
          </p:cNvSpPr>
          <p:nvPr>
            <p:ph type="pic" sz="quarter" idx="28"/>
          </p:nvPr>
        </p:nvSpPr>
        <p:spPr>
          <a:xfrm>
            <a:off x="8847112" y="3007578"/>
            <a:ext cx="1905001" cy="1905001"/>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413" name="Vehicula"/>
          <p:cNvSpPr txBox="1">
            <a:spLocks noGrp="1"/>
          </p:cNvSpPr>
          <p:nvPr>
            <p:ph type="body" sz="quarter" idx="29"/>
          </p:nvPr>
        </p:nvSpPr>
        <p:spPr>
          <a:xfrm>
            <a:off x="8212112" y="5205696"/>
            <a:ext cx="3175001" cy="710144"/>
          </a:xfrm>
          <a:prstGeom prst="rect">
            <a:avLst/>
          </a:prstGeom>
        </p:spPr>
        <p:txBody>
          <a:bodyPr>
            <a:noAutofit/>
          </a:bodyPr>
          <a:lstStyle>
            <a:lvl1pPr marL="0" indent="0" algn="ctr" defTabSz="457200">
              <a:lnSpc>
                <a:spcPct val="90000"/>
              </a:lnSpc>
              <a:spcBef>
                <a:spcPts val="5500"/>
              </a:spcBef>
              <a:buSzTx/>
              <a:buNone/>
              <a:defRPr sz="3100" cap="all" spc="279">
                <a:solidFill>
                  <a:srgbClr val="696F80"/>
                </a:solidFill>
              </a:defRPr>
            </a:lvl1pPr>
          </a:lstStyle>
          <a:p>
            <a:r>
              <a:rPr lang="fr-FR"/>
              <a:t>Modifier les styles du texte du masque
Deuxième niveau
Troisième niveau
Quatrième niveau
Cinquième niveau</a:t>
            </a:r>
            <a:endParaRPr/>
          </a:p>
        </p:txBody>
      </p:sp>
      <p:sp>
        <p:nvSpPr>
          <p:cNvPr id="414" name="Circle"/>
          <p:cNvSpPr/>
          <p:nvPr/>
        </p:nvSpPr>
        <p:spPr>
          <a:xfrm>
            <a:off x="9844707" y="6322278"/>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15" name="Circle"/>
          <p:cNvSpPr/>
          <p:nvPr/>
        </p:nvSpPr>
        <p:spPr>
          <a:xfrm>
            <a:off x="10149507" y="6322278"/>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16" name="Circle"/>
          <p:cNvSpPr/>
          <p:nvPr/>
        </p:nvSpPr>
        <p:spPr>
          <a:xfrm>
            <a:off x="10454307" y="6322278"/>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17" name="Circle"/>
          <p:cNvSpPr/>
          <p:nvPr/>
        </p:nvSpPr>
        <p:spPr>
          <a:xfrm>
            <a:off x="10759107" y="6322278"/>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18" name="Aneanum"/>
          <p:cNvSpPr txBox="1">
            <a:spLocks noGrp="1"/>
          </p:cNvSpPr>
          <p:nvPr>
            <p:ph type="body" sz="quarter" idx="30"/>
          </p:nvPr>
        </p:nvSpPr>
        <p:spPr>
          <a:xfrm>
            <a:off x="8785680" y="6255273"/>
            <a:ext cx="976478"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19" name="Circle"/>
          <p:cNvSpPr/>
          <p:nvPr/>
        </p:nvSpPr>
        <p:spPr>
          <a:xfrm>
            <a:off x="9844707" y="6732622"/>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0" name="Lacinia"/>
          <p:cNvSpPr txBox="1">
            <a:spLocks noGrp="1"/>
          </p:cNvSpPr>
          <p:nvPr>
            <p:ph type="body" sz="quarter" idx="31"/>
          </p:nvPr>
        </p:nvSpPr>
        <p:spPr>
          <a:xfrm>
            <a:off x="9004323" y="6665617"/>
            <a:ext cx="757835"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21" name="Circle"/>
          <p:cNvSpPr/>
          <p:nvPr/>
        </p:nvSpPr>
        <p:spPr>
          <a:xfrm>
            <a:off x="10149507" y="6732622"/>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2" name="Circle"/>
          <p:cNvSpPr/>
          <p:nvPr/>
        </p:nvSpPr>
        <p:spPr>
          <a:xfrm>
            <a:off x="10454307" y="6732622"/>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3" name="Circle"/>
          <p:cNvSpPr/>
          <p:nvPr/>
        </p:nvSpPr>
        <p:spPr>
          <a:xfrm>
            <a:off x="10759107" y="6732622"/>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4" name="Bibendum"/>
          <p:cNvSpPr txBox="1">
            <a:spLocks noGrp="1"/>
          </p:cNvSpPr>
          <p:nvPr>
            <p:ph type="body" sz="quarter" idx="32"/>
          </p:nvPr>
        </p:nvSpPr>
        <p:spPr>
          <a:xfrm>
            <a:off x="8714153" y="7075961"/>
            <a:ext cx="1048005"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25" name="Circle"/>
          <p:cNvSpPr/>
          <p:nvPr/>
        </p:nvSpPr>
        <p:spPr>
          <a:xfrm>
            <a:off x="9844707" y="7142966"/>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6" name="Circle"/>
          <p:cNvSpPr/>
          <p:nvPr/>
        </p:nvSpPr>
        <p:spPr>
          <a:xfrm>
            <a:off x="10149507" y="7142966"/>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7" name="Circle"/>
          <p:cNvSpPr/>
          <p:nvPr/>
        </p:nvSpPr>
        <p:spPr>
          <a:xfrm>
            <a:off x="10454307" y="7142966"/>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8" name="Circle"/>
          <p:cNvSpPr/>
          <p:nvPr/>
        </p:nvSpPr>
        <p:spPr>
          <a:xfrm>
            <a:off x="10759107" y="7142966"/>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29" name="Nulla"/>
          <p:cNvSpPr txBox="1">
            <a:spLocks noGrp="1"/>
          </p:cNvSpPr>
          <p:nvPr>
            <p:ph type="body" sz="quarter" idx="33"/>
          </p:nvPr>
        </p:nvSpPr>
        <p:spPr>
          <a:xfrm>
            <a:off x="9188828" y="7486305"/>
            <a:ext cx="573330"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30" name="Circle"/>
          <p:cNvSpPr/>
          <p:nvPr/>
        </p:nvSpPr>
        <p:spPr>
          <a:xfrm>
            <a:off x="9844707" y="7553310"/>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1" name="Circle"/>
          <p:cNvSpPr/>
          <p:nvPr/>
        </p:nvSpPr>
        <p:spPr>
          <a:xfrm>
            <a:off x="10149507" y="7553310"/>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2" name="Circle"/>
          <p:cNvSpPr/>
          <p:nvPr/>
        </p:nvSpPr>
        <p:spPr>
          <a:xfrm>
            <a:off x="10454307" y="7553310"/>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3" name="Circle"/>
          <p:cNvSpPr/>
          <p:nvPr/>
        </p:nvSpPr>
        <p:spPr>
          <a:xfrm>
            <a:off x="10759107" y="7553310"/>
            <a:ext cx="190501" cy="190501"/>
          </a:xfrm>
          <a:prstGeom prst="ellipse">
            <a:avLst/>
          </a:prstGeom>
          <a:solidFill>
            <a:srgbClr val="D9C8BA">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4" name="Circle"/>
          <p:cNvSpPr/>
          <p:nvPr/>
        </p:nvSpPr>
        <p:spPr>
          <a:xfrm>
            <a:off x="9844707" y="7963654"/>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5" name="Consectet"/>
          <p:cNvSpPr txBox="1">
            <a:spLocks noGrp="1"/>
          </p:cNvSpPr>
          <p:nvPr>
            <p:ph type="body" sz="quarter" idx="34"/>
          </p:nvPr>
        </p:nvSpPr>
        <p:spPr>
          <a:xfrm>
            <a:off x="8714560" y="7896649"/>
            <a:ext cx="1047598" cy="324511"/>
          </a:xfrm>
          <a:prstGeom prst="rect">
            <a:avLst/>
          </a:prstGeom>
        </p:spPr>
        <p:txBody>
          <a:bodyPr wrap="none">
            <a:spAutoFit/>
          </a:bodyPr>
          <a:lstStyle>
            <a:lvl1pPr marL="0" indent="0" algn="r">
              <a:lnSpc>
                <a:spcPct val="120000"/>
              </a:lnSpc>
              <a:spcBef>
                <a:spcPts val="1000"/>
              </a:spcBef>
              <a:buSzTx/>
              <a:buNone/>
              <a:defRPr sz="1600">
                <a:solidFill>
                  <a:srgbClr val="696F80"/>
                </a:solidFill>
              </a:defRPr>
            </a:lvl1pPr>
          </a:lstStyle>
          <a:p>
            <a:r>
              <a:rPr lang="fr-FR"/>
              <a:t>Modifier les styles du texte du masque
Deuxième niveau
Troisième niveau
Quatrième niveau
Cinquième niveau</a:t>
            </a:r>
            <a:endParaRPr/>
          </a:p>
        </p:txBody>
      </p:sp>
      <p:sp>
        <p:nvSpPr>
          <p:cNvPr id="436" name="Circle"/>
          <p:cNvSpPr/>
          <p:nvPr/>
        </p:nvSpPr>
        <p:spPr>
          <a:xfrm>
            <a:off x="10149507" y="7963654"/>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7" name="Circle"/>
          <p:cNvSpPr/>
          <p:nvPr/>
        </p:nvSpPr>
        <p:spPr>
          <a:xfrm>
            <a:off x="10454307" y="7963654"/>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8" name="Circle"/>
          <p:cNvSpPr/>
          <p:nvPr/>
        </p:nvSpPr>
        <p:spPr>
          <a:xfrm>
            <a:off x="10759107" y="7963654"/>
            <a:ext cx="190501" cy="190501"/>
          </a:xfrm>
          <a:prstGeom prst="ellipse">
            <a:avLst/>
          </a:prstGeom>
          <a:solidFill>
            <a:srgbClr val="D9C8BA"/>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439" name="nonummy dolore"/>
          <p:cNvSpPr txBox="1">
            <a:spLocks noGrp="1"/>
          </p:cNvSpPr>
          <p:nvPr>
            <p:ph type="body" sz="quarter" idx="35"/>
          </p:nvPr>
        </p:nvSpPr>
        <p:spPr>
          <a:xfrm>
            <a:off x="845172" y="1270222"/>
            <a:ext cx="7900912"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440" name="/Designed by Gn"/>
          <p:cNvSpPr txBox="1">
            <a:spLocks noGrp="1"/>
          </p:cNvSpPr>
          <p:nvPr>
            <p:ph type="body" sz="quarter" idx="36"/>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3">
    <p:spTree>
      <p:nvGrpSpPr>
        <p:cNvPr id="1" name=""/>
        <p:cNvGrpSpPr/>
        <p:nvPr/>
      </p:nvGrpSpPr>
      <p:grpSpPr>
        <a:xfrm>
          <a:off x="0" y="0"/>
          <a:ext cx="0" cy="0"/>
          <a:chOff x="0" y="0"/>
          <a:chExt cx="0" cy="0"/>
        </a:xfrm>
      </p:grpSpPr>
      <p:sp>
        <p:nvSpPr>
          <p:cNvPr id="448"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49"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450" name="Image"/>
          <p:cNvSpPr>
            <a:spLocks noGrp="1"/>
          </p:cNvSpPr>
          <p:nvPr>
            <p:ph type="pic" sz="quarter" idx="14"/>
          </p:nvPr>
        </p:nvSpPr>
        <p:spPr>
          <a:xfrm>
            <a:off x="9191203" y="4916975"/>
            <a:ext cx="2540001" cy="2540001"/>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451" name="Rounded Rectangle"/>
          <p:cNvSpPr/>
          <p:nvPr/>
        </p:nvSpPr>
        <p:spPr>
          <a:xfrm rot="2700000">
            <a:off x="1253523" y="5245470"/>
            <a:ext cx="2282578" cy="888700"/>
          </a:xfrm>
          <a:prstGeom prst="roundRect">
            <a:avLst>
              <a:gd name="adj" fmla="val 50000"/>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2" name="Rounded Rectangle"/>
          <p:cNvSpPr/>
          <p:nvPr/>
        </p:nvSpPr>
        <p:spPr>
          <a:xfrm rot="18900000">
            <a:off x="1297973" y="6239780"/>
            <a:ext cx="2282578" cy="888700"/>
          </a:xfrm>
          <a:prstGeom prst="roundRect">
            <a:avLst>
              <a:gd name="adj" fmla="val 50000"/>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3" name="Fringilla"/>
          <p:cNvSpPr txBox="1">
            <a:spLocks noGrp="1"/>
          </p:cNvSpPr>
          <p:nvPr>
            <p:ph type="body" sz="quarter" idx="15"/>
          </p:nvPr>
        </p:nvSpPr>
        <p:spPr>
          <a:xfrm rot="18900000">
            <a:off x="1510429" y="6495185"/>
            <a:ext cx="1782279" cy="384270"/>
          </a:xfrm>
          <a:prstGeom prst="rect">
            <a:avLst/>
          </a:prstGeom>
        </p:spPr>
        <p:txBody>
          <a:bodyPr lIns="0" tIns="0" rIns="0" bIns="0">
            <a:noAutofit/>
          </a:bodyPr>
          <a:lstStyle>
            <a:lvl1pPr marL="0" indent="0" algn="ctr">
              <a:spcBef>
                <a:spcPts val="0"/>
              </a:spcBef>
              <a:buSzTx/>
              <a:buNone/>
              <a:defRPr sz="1500" cap="all" spc="225">
                <a:solidFill>
                  <a:srgbClr val="FFFFFF"/>
                </a:solidFill>
              </a:defRPr>
            </a:lvl1pPr>
          </a:lstStyle>
          <a:p>
            <a:r>
              <a:rPr lang="fr-FR"/>
              <a:t>Modifier les styles du texte du masque
Deuxième niveau
Troisième niveau
Quatrième niveau
Cinquième niveau</a:t>
            </a:r>
            <a:endParaRPr/>
          </a:p>
        </p:txBody>
      </p:sp>
      <p:sp>
        <p:nvSpPr>
          <p:cNvPr id="454" name="Rounded Rectangle"/>
          <p:cNvSpPr/>
          <p:nvPr/>
        </p:nvSpPr>
        <p:spPr>
          <a:xfrm rot="2700000">
            <a:off x="3724802" y="5245470"/>
            <a:ext cx="2282578" cy="888700"/>
          </a:xfrm>
          <a:prstGeom prst="roundRect">
            <a:avLst>
              <a:gd name="adj" fmla="val 50000"/>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5" name="Rounded Rectangle"/>
          <p:cNvSpPr/>
          <p:nvPr/>
        </p:nvSpPr>
        <p:spPr>
          <a:xfrm rot="18900000">
            <a:off x="3769252" y="6239780"/>
            <a:ext cx="2282578" cy="888700"/>
          </a:xfrm>
          <a:prstGeom prst="roundRect">
            <a:avLst>
              <a:gd name="adj" fmla="val 50000"/>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6" name="Mollis"/>
          <p:cNvSpPr txBox="1">
            <a:spLocks noGrp="1"/>
          </p:cNvSpPr>
          <p:nvPr>
            <p:ph type="body" sz="quarter" idx="16"/>
          </p:nvPr>
        </p:nvSpPr>
        <p:spPr>
          <a:xfrm rot="18900000">
            <a:off x="3994408" y="6507884"/>
            <a:ext cx="1782278" cy="384271"/>
          </a:xfrm>
          <a:prstGeom prst="rect">
            <a:avLst/>
          </a:prstGeom>
        </p:spPr>
        <p:txBody>
          <a:bodyPr lIns="0" tIns="0" rIns="0" bIns="0">
            <a:noAutofit/>
          </a:bodyPr>
          <a:lstStyle>
            <a:lvl1pPr marL="0" indent="0" algn="ctr">
              <a:spcBef>
                <a:spcPts val="0"/>
              </a:spcBef>
              <a:buSzTx/>
              <a:buNone/>
              <a:defRPr sz="1500" cap="all" spc="225">
                <a:solidFill>
                  <a:srgbClr val="FFFFFF"/>
                </a:solidFill>
              </a:defRPr>
            </a:lvl1pPr>
          </a:lstStyle>
          <a:p>
            <a:r>
              <a:rPr lang="fr-FR"/>
              <a:t>Modifier les styles du texte du masque
Deuxième niveau
Troisième niveau
Quatrième niveau
Cinquième niveau</a:t>
            </a:r>
            <a:endParaRPr/>
          </a:p>
        </p:txBody>
      </p:sp>
      <p:sp>
        <p:nvSpPr>
          <p:cNvPr id="457" name="Rounded Rectangle"/>
          <p:cNvSpPr/>
          <p:nvPr/>
        </p:nvSpPr>
        <p:spPr>
          <a:xfrm rot="2700000">
            <a:off x="6196080" y="5245471"/>
            <a:ext cx="2282578" cy="888700"/>
          </a:xfrm>
          <a:prstGeom prst="roundRect">
            <a:avLst>
              <a:gd name="adj" fmla="val 50000"/>
            </a:avLst>
          </a:prstGeom>
          <a:ln w="12700">
            <a:solidFill>
              <a:srgbClr val="696F80"/>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8" name="Rounded Rectangle"/>
          <p:cNvSpPr/>
          <p:nvPr/>
        </p:nvSpPr>
        <p:spPr>
          <a:xfrm rot="18900000">
            <a:off x="6240530" y="6239780"/>
            <a:ext cx="2282578" cy="888700"/>
          </a:xfrm>
          <a:prstGeom prst="roundRect">
            <a:avLst>
              <a:gd name="adj" fmla="val 50000"/>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59" name="Vestibulum"/>
          <p:cNvSpPr txBox="1">
            <a:spLocks noGrp="1"/>
          </p:cNvSpPr>
          <p:nvPr>
            <p:ph type="body" sz="quarter" idx="17"/>
          </p:nvPr>
        </p:nvSpPr>
        <p:spPr>
          <a:xfrm rot="18900000">
            <a:off x="6452986" y="6495185"/>
            <a:ext cx="1782279" cy="384270"/>
          </a:xfrm>
          <a:prstGeom prst="rect">
            <a:avLst/>
          </a:prstGeom>
        </p:spPr>
        <p:txBody>
          <a:bodyPr lIns="0" tIns="0" rIns="0" bIns="0">
            <a:noAutofit/>
          </a:bodyPr>
          <a:lstStyle>
            <a:lvl1pPr marL="0" indent="0" algn="ctr">
              <a:spcBef>
                <a:spcPts val="0"/>
              </a:spcBef>
              <a:buSzTx/>
              <a:buNone/>
              <a:defRPr sz="1500" cap="all" spc="225">
                <a:solidFill>
                  <a:srgbClr val="FFFFFF"/>
                </a:solidFill>
              </a:defRPr>
            </a:lvl1pPr>
          </a:lstStyle>
          <a:p>
            <a:r>
              <a:rPr lang="fr-FR"/>
              <a:t>Modifier les styles du texte du masque
Deuxième niveau
Troisième niveau
Quatrième niveau
Cinquième niveau</a:t>
            </a:r>
            <a:endParaRPr/>
          </a:p>
        </p:txBody>
      </p:sp>
      <p:sp>
        <p:nvSpPr>
          <p:cNvPr id="460" name="maescenas nonummy"/>
          <p:cNvSpPr txBox="1">
            <a:spLocks noGrp="1"/>
          </p:cNvSpPr>
          <p:nvPr>
            <p:ph type="body" sz="quarter" idx="18"/>
          </p:nvPr>
        </p:nvSpPr>
        <p:spPr>
          <a:xfrm>
            <a:off x="913633" y="1419969"/>
            <a:ext cx="9409236"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461"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9"/>
          </p:nvPr>
        </p:nvSpPr>
        <p:spPr>
          <a:xfrm>
            <a:off x="940888" y="2628087"/>
            <a:ext cx="8223264" cy="9598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462" name="34%"/>
          <p:cNvSpPr txBox="1">
            <a:spLocks noGrp="1"/>
          </p:cNvSpPr>
          <p:nvPr>
            <p:ph type="body" sz="quarter" idx="20"/>
          </p:nvPr>
        </p:nvSpPr>
        <p:spPr>
          <a:xfrm>
            <a:off x="1631282" y="5014966"/>
            <a:ext cx="749619" cy="473392"/>
          </a:xfrm>
          <a:prstGeom prst="rect">
            <a:avLst/>
          </a:prstGeom>
        </p:spPr>
        <p:txBody>
          <a:bodyPr wrap="none">
            <a:spAutoFit/>
          </a:bodyPr>
          <a:lstStyle>
            <a:lvl1pPr marL="0" indent="0" algn="ctr">
              <a:lnSpc>
                <a:spcPct val="80000"/>
              </a:lnSpc>
              <a:spcBef>
                <a:spcPts val="0"/>
              </a:spcBef>
              <a:buSzTx/>
              <a:buNone/>
              <a:defRPr sz="2500" cap="all">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63" name="54%"/>
          <p:cNvSpPr txBox="1">
            <a:spLocks noGrp="1"/>
          </p:cNvSpPr>
          <p:nvPr>
            <p:ph type="body" sz="quarter" idx="21"/>
          </p:nvPr>
        </p:nvSpPr>
        <p:spPr>
          <a:xfrm>
            <a:off x="4106856" y="5014966"/>
            <a:ext cx="749619" cy="473392"/>
          </a:xfrm>
          <a:prstGeom prst="rect">
            <a:avLst/>
          </a:prstGeom>
        </p:spPr>
        <p:txBody>
          <a:bodyPr wrap="none">
            <a:spAutoFit/>
          </a:bodyPr>
          <a:lstStyle>
            <a:lvl1pPr marL="0" indent="0" algn="ctr">
              <a:lnSpc>
                <a:spcPct val="80000"/>
              </a:lnSpc>
              <a:spcBef>
                <a:spcPts val="0"/>
              </a:spcBef>
              <a:buSzTx/>
              <a:buNone/>
              <a:defRPr sz="2500" cap="all">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64" name="65%"/>
          <p:cNvSpPr txBox="1">
            <a:spLocks noGrp="1"/>
          </p:cNvSpPr>
          <p:nvPr>
            <p:ph type="body" sz="quarter" idx="22"/>
          </p:nvPr>
        </p:nvSpPr>
        <p:spPr>
          <a:xfrm>
            <a:off x="6564622" y="5014966"/>
            <a:ext cx="749619" cy="473392"/>
          </a:xfrm>
          <a:prstGeom prst="rect">
            <a:avLst/>
          </a:prstGeom>
        </p:spPr>
        <p:txBody>
          <a:bodyPr wrap="none">
            <a:spAutoFit/>
          </a:bodyPr>
          <a:lstStyle>
            <a:lvl1pPr marL="0" indent="0" algn="ctr">
              <a:lnSpc>
                <a:spcPct val="80000"/>
              </a:lnSpc>
              <a:spcBef>
                <a:spcPts val="0"/>
              </a:spcBef>
              <a:buSzTx/>
              <a:buNone/>
              <a:defRPr sz="2500" cap="all">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65" name="Etiam porta sem malesuada magna mollis posuere est at lobortis."/>
          <p:cNvSpPr txBox="1">
            <a:spLocks noGrp="1"/>
          </p:cNvSpPr>
          <p:nvPr>
            <p:ph type="body" sz="quarter" idx="23"/>
          </p:nvPr>
        </p:nvSpPr>
        <p:spPr>
          <a:xfrm>
            <a:off x="1360098" y="7879903"/>
            <a:ext cx="1978224" cy="711278"/>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466" name="Etiam porta sem malesuada magna mollis posuere est at lobortis."/>
          <p:cNvSpPr txBox="1">
            <a:spLocks noGrp="1"/>
          </p:cNvSpPr>
          <p:nvPr>
            <p:ph type="body" sz="quarter" idx="24"/>
          </p:nvPr>
        </p:nvSpPr>
        <p:spPr>
          <a:xfrm>
            <a:off x="3876978" y="7879903"/>
            <a:ext cx="1978225" cy="711278"/>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467" name="Etiam porta sem malesuada magna mollis posuere est at lobortis."/>
          <p:cNvSpPr txBox="1">
            <a:spLocks noGrp="1"/>
          </p:cNvSpPr>
          <p:nvPr>
            <p:ph type="body" sz="quarter" idx="25"/>
          </p:nvPr>
        </p:nvSpPr>
        <p:spPr>
          <a:xfrm>
            <a:off x="6392707" y="7879903"/>
            <a:ext cx="1978225" cy="711278"/>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468" name="/Designed by Gn"/>
          <p:cNvSpPr txBox="1">
            <a:spLocks noGrp="1"/>
          </p:cNvSpPr>
          <p:nvPr>
            <p:ph type="body" sz="quarter" idx="26"/>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6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4">
    <p:spTree>
      <p:nvGrpSpPr>
        <p:cNvPr id="1" name=""/>
        <p:cNvGrpSpPr/>
        <p:nvPr/>
      </p:nvGrpSpPr>
      <p:grpSpPr>
        <a:xfrm>
          <a:off x="0" y="0"/>
          <a:ext cx="0" cy="0"/>
          <a:chOff x="0" y="0"/>
          <a:chExt cx="0" cy="0"/>
        </a:xfrm>
      </p:grpSpPr>
      <p:sp>
        <p:nvSpPr>
          <p:cNvPr id="476"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77"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478" name="Shape"/>
          <p:cNvSpPr/>
          <p:nvPr/>
        </p:nvSpPr>
        <p:spPr>
          <a:xfrm>
            <a:off x="1261533" y="4403669"/>
            <a:ext cx="2540594" cy="2113951"/>
          </a:xfrm>
          <a:custGeom>
            <a:avLst/>
            <a:gdLst/>
            <a:ahLst/>
            <a:cxnLst>
              <a:cxn ang="0">
                <a:pos x="wd2" y="hd2"/>
              </a:cxn>
              <a:cxn ang="5400000">
                <a:pos x="wd2" y="hd2"/>
              </a:cxn>
              <a:cxn ang="10800000">
                <a:pos x="wd2" y="hd2"/>
              </a:cxn>
              <a:cxn ang="16200000">
                <a:pos x="wd2" y="hd2"/>
              </a:cxn>
            </a:cxnLst>
            <a:rect l="0" t="0" r="r" b="b"/>
            <a:pathLst>
              <a:path w="21600" h="21600" extrusionOk="0">
                <a:moveTo>
                  <a:pt x="0" y="7488"/>
                </a:moveTo>
                <a:lnTo>
                  <a:pt x="10800" y="0"/>
                </a:lnTo>
                <a:lnTo>
                  <a:pt x="21600" y="7488"/>
                </a:lnTo>
                <a:lnTo>
                  <a:pt x="21600" y="21600"/>
                </a:lnTo>
                <a:lnTo>
                  <a:pt x="10800" y="14112"/>
                </a:lnTo>
                <a:lnTo>
                  <a:pt x="0" y="21600"/>
                </a:lnTo>
                <a:lnTo>
                  <a:pt x="0" y="7488"/>
                </a:lnTo>
                <a:close/>
              </a:path>
            </a:pathLst>
          </a:cu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79" name="project no. 01"/>
          <p:cNvSpPr txBox="1">
            <a:spLocks noGrp="1"/>
          </p:cNvSpPr>
          <p:nvPr>
            <p:ph type="body" sz="quarter" idx="14"/>
          </p:nvPr>
        </p:nvSpPr>
        <p:spPr>
          <a:xfrm>
            <a:off x="1702824" y="4952644"/>
            <a:ext cx="1658012" cy="762001"/>
          </a:xfrm>
          <a:prstGeom prst="rect">
            <a:avLst/>
          </a:prstGeom>
        </p:spPr>
        <p:txBody>
          <a:bodyPr lIns="0" tIns="0" rIns="0" bIns="0">
            <a:noAutofit/>
          </a:bodyPr>
          <a:lstStyle>
            <a:lvl1pPr marL="0" indent="0" algn="ctr">
              <a:lnSpc>
                <a:spcPct val="90000"/>
              </a:lnSpc>
              <a:spcBef>
                <a:spcPts val="0"/>
              </a:spcBef>
              <a:buSzTx/>
              <a:buNone/>
              <a:defRPr sz="2000" cap="all" spc="100">
                <a:solidFill>
                  <a:srgbClr val="FFFFFF"/>
                </a:solidFill>
              </a:defRPr>
            </a:lvl1pPr>
          </a:lstStyle>
          <a:p>
            <a:r>
              <a:rPr lang="fr-FR"/>
              <a:t>Modifier les styles du texte du masque
Deuxième niveau
Troisième niveau
Quatrième niveau
Cinquième niveau</a:t>
            </a:r>
            <a:endParaRPr/>
          </a:p>
        </p:txBody>
      </p:sp>
      <p:sp>
        <p:nvSpPr>
          <p:cNvPr id="480" name="Shape"/>
          <p:cNvSpPr/>
          <p:nvPr/>
        </p:nvSpPr>
        <p:spPr>
          <a:xfrm rot="10800000" flipH="1">
            <a:off x="3902935" y="5200246"/>
            <a:ext cx="2540595" cy="2113951"/>
          </a:xfrm>
          <a:custGeom>
            <a:avLst/>
            <a:gdLst/>
            <a:ahLst/>
            <a:cxnLst>
              <a:cxn ang="0">
                <a:pos x="wd2" y="hd2"/>
              </a:cxn>
              <a:cxn ang="5400000">
                <a:pos x="wd2" y="hd2"/>
              </a:cxn>
              <a:cxn ang="10800000">
                <a:pos x="wd2" y="hd2"/>
              </a:cxn>
              <a:cxn ang="16200000">
                <a:pos x="wd2" y="hd2"/>
              </a:cxn>
            </a:cxnLst>
            <a:rect l="0" t="0" r="r" b="b"/>
            <a:pathLst>
              <a:path w="21600" h="21600" extrusionOk="0">
                <a:moveTo>
                  <a:pt x="0" y="7488"/>
                </a:moveTo>
                <a:lnTo>
                  <a:pt x="10800" y="0"/>
                </a:lnTo>
                <a:lnTo>
                  <a:pt x="21600" y="7488"/>
                </a:lnTo>
                <a:lnTo>
                  <a:pt x="21600" y="21600"/>
                </a:lnTo>
                <a:lnTo>
                  <a:pt x="10800" y="14112"/>
                </a:lnTo>
                <a:lnTo>
                  <a:pt x="0" y="21600"/>
                </a:lnTo>
                <a:lnTo>
                  <a:pt x="0" y="7488"/>
                </a:lnTo>
                <a:close/>
              </a:path>
            </a:pathLst>
          </a:cu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81" name="Shape"/>
          <p:cNvSpPr/>
          <p:nvPr/>
        </p:nvSpPr>
        <p:spPr>
          <a:xfrm>
            <a:off x="6544338" y="4403669"/>
            <a:ext cx="2540594" cy="2113951"/>
          </a:xfrm>
          <a:custGeom>
            <a:avLst/>
            <a:gdLst/>
            <a:ahLst/>
            <a:cxnLst>
              <a:cxn ang="0">
                <a:pos x="wd2" y="hd2"/>
              </a:cxn>
              <a:cxn ang="5400000">
                <a:pos x="wd2" y="hd2"/>
              </a:cxn>
              <a:cxn ang="10800000">
                <a:pos x="wd2" y="hd2"/>
              </a:cxn>
              <a:cxn ang="16200000">
                <a:pos x="wd2" y="hd2"/>
              </a:cxn>
            </a:cxnLst>
            <a:rect l="0" t="0" r="r" b="b"/>
            <a:pathLst>
              <a:path w="21600" h="21600" extrusionOk="0">
                <a:moveTo>
                  <a:pt x="0" y="7488"/>
                </a:moveTo>
                <a:lnTo>
                  <a:pt x="10800" y="0"/>
                </a:lnTo>
                <a:lnTo>
                  <a:pt x="21600" y="7488"/>
                </a:lnTo>
                <a:lnTo>
                  <a:pt x="21600" y="21600"/>
                </a:lnTo>
                <a:lnTo>
                  <a:pt x="10800" y="14112"/>
                </a:lnTo>
                <a:lnTo>
                  <a:pt x="0" y="21600"/>
                </a:lnTo>
                <a:lnTo>
                  <a:pt x="0" y="7488"/>
                </a:lnTo>
                <a:close/>
              </a:path>
            </a:pathLst>
          </a:cu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82" name="Shape"/>
          <p:cNvSpPr/>
          <p:nvPr/>
        </p:nvSpPr>
        <p:spPr>
          <a:xfrm rot="10800000" flipH="1">
            <a:off x="9185740" y="5200246"/>
            <a:ext cx="2540594" cy="2113951"/>
          </a:xfrm>
          <a:custGeom>
            <a:avLst/>
            <a:gdLst/>
            <a:ahLst/>
            <a:cxnLst>
              <a:cxn ang="0">
                <a:pos x="wd2" y="hd2"/>
              </a:cxn>
              <a:cxn ang="5400000">
                <a:pos x="wd2" y="hd2"/>
              </a:cxn>
              <a:cxn ang="10800000">
                <a:pos x="wd2" y="hd2"/>
              </a:cxn>
              <a:cxn ang="16200000">
                <a:pos x="wd2" y="hd2"/>
              </a:cxn>
            </a:cxnLst>
            <a:rect l="0" t="0" r="r" b="b"/>
            <a:pathLst>
              <a:path w="21600" h="21600" extrusionOk="0">
                <a:moveTo>
                  <a:pt x="0" y="7488"/>
                </a:moveTo>
                <a:lnTo>
                  <a:pt x="10800" y="0"/>
                </a:lnTo>
                <a:lnTo>
                  <a:pt x="21600" y="7488"/>
                </a:lnTo>
                <a:lnTo>
                  <a:pt x="21600" y="21600"/>
                </a:lnTo>
                <a:lnTo>
                  <a:pt x="10800" y="14112"/>
                </a:lnTo>
                <a:lnTo>
                  <a:pt x="0" y="21600"/>
                </a:lnTo>
                <a:lnTo>
                  <a:pt x="0" y="7488"/>
                </a:lnTo>
                <a:close/>
              </a:path>
            </a:pathLst>
          </a:cu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483" name="adipiscing ipsum"/>
          <p:cNvSpPr txBox="1">
            <a:spLocks noGrp="1"/>
          </p:cNvSpPr>
          <p:nvPr>
            <p:ph type="body" sz="quarter" idx="15"/>
          </p:nvPr>
        </p:nvSpPr>
        <p:spPr>
          <a:xfrm>
            <a:off x="654672" y="1302695"/>
            <a:ext cx="6937349" cy="1069233"/>
          </a:xfrm>
          <a:prstGeom prst="rect">
            <a:avLst/>
          </a:prstGeom>
        </p:spPr>
        <p:txBody>
          <a:bodyPr>
            <a:spAutoFit/>
          </a:bodyPr>
          <a:lstStyle/>
          <a:p>
            <a:pPr marL="0" indent="0">
              <a:lnSpc>
                <a:spcPct val="80000"/>
              </a:lnSpc>
              <a:spcBef>
                <a:spcPts val="0"/>
              </a:spcBef>
              <a:buSzTx/>
              <a:buNone/>
              <a:defRPr sz="67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484" name="project no. 02"/>
          <p:cNvSpPr txBox="1">
            <a:spLocks noGrp="1"/>
          </p:cNvSpPr>
          <p:nvPr>
            <p:ph type="body" sz="quarter" idx="16"/>
          </p:nvPr>
        </p:nvSpPr>
        <p:spPr>
          <a:xfrm>
            <a:off x="4344227" y="6095644"/>
            <a:ext cx="1658011" cy="762001"/>
          </a:xfrm>
          <a:prstGeom prst="rect">
            <a:avLst/>
          </a:prstGeom>
        </p:spPr>
        <p:txBody>
          <a:bodyPr lIns="0" tIns="0" rIns="0" bIns="0">
            <a:noAutofit/>
          </a:bodyPr>
          <a:lstStyle>
            <a:lvl1pPr marL="0" indent="0" algn="ctr">
              <a:lnSpc>
                <a:spcPct val="90000"/>
              </a:lnSpc>
              <a:spcBef>
                <a:spcPts val="0"/>
              </a:spcBef>
              <a:buSzTx/>
              <a:buNone/>
              <a:defRPr sz="2000" cap="all" spc="100">
                <a:solidFill>
                  <a:srgbClr val="FFFFFF"/>
                </a:solidFill>
              </a:defRPr>
            </a:lvl1pPr>
          </a:lstStyle>
          <a:p>
            <a:r>
              <a:rPr lang="fr-FR"/>
              <a:t>Modifier les styles du texte du masque
Deuxième niveau
Troisième niveau
Quatrième niveau
Cinquième niveau</a:t>
            </a:r>
            <a:endParaRPr/>
          </a:p>
        </p:txBody>
      </p:sp>
      <p:sp>
        <p:nvSpPr>
          <p:cNvPr id="485" name="project no. 03"/>
          <p:cNvSpPr txBox="1">
            <a:spLocks noGrp="1"/>
          </p:cNvSpPr>
          <p:nvPr>
            <p:ph type="body" sz="quarter" idx="17"/>
          </p:nvPr>
        </p:nvSpPr>
        <p:spPr>
          <a:xfrm>
            <a:off x="6985629" y="4952644"/>
            <a:ext cx="1658011" cy="762001"/>
          </a:xfrm>
          <a:prstGeom prst="rect">
            <a:avLst/>
          </a:prstGeom>
        </p:spPr>
        <p:txBody>
          <a:bodyPr lIns="0" tIns="0" rIns="0" bIns="0">
            <a:noAutofit/>
          </a:bodyPr>
          <a:lstStyle>
            <a:lvl1pPr marL="0" indent="0" algn="ctr">
              <a:lnSpc>
                <a:spcPct val="90000"/>
              </a:lnSpc>
              <a:spcBef>
                <a:spcPts val="0"/>
              </a:spcBef>
              <a:buSzTx/>
              <a:buNone/>
              <a:defRPr sz="2000" cap="all" spc="100">
                <a:solidFill>
                  <a:srgbClr val="FFFFFF"/>
                </a:solidFill>
              </a:defRPr>
            </a:lvl1pPr>
          </a:lstStyle>
          <a:p>
            <a:r>
              <a:rPr lang="fr-FR"/>
              <a:t>Modifier les styles du texte du masque
Deuxième niveau
Troisième niveau
Quatrième niveau
Cinquième niveau</a:t>
            </a:r>
            <a:endParaRPr/>
          </a:p>
        </p:txBody>
      </p:sp>
      <p:sp>
        <p:nvSpPr>
          <p:cNvPr id="486" name="project no. 04"/>
          <p:cNvSpPr txBox="1">
            <a:spLocks noGrp="1"/>
          </p:cNvSpPr>
          <p:nvPr>
            <p:ph type="body" sz="quarter" idx="18"/>
          </p:nvPr>
        </p:nvSpPr>
        <p:spPr>
          <a:xfrm>
            <a:off x="9627031" y="6095644"/>
            <a:ext cx="1658012" cy="762001"/>
          </a:xfrm>
          <a:prstGeom prst="rect">
            <a:avLst/>
          </a:prstGeom>
        </p:spPr>
        <p:txBody>
          <a:bodyPr lIns="0" tIns="0" rIns="0" bIns="0">
            <a:noAutofit/>
          </a:bodyPr>
          <a:lstStyle>
            <a:lvl1pPr marL="0" indent="0" algn="ctr">
              <a:lnSpc>
                <a:spcPct val="90000"/>
              </a:lnSpc>
              <a:spcBef>
                <a:spcPts val="0"/>
              </a:spcBef>
              <a:buSzTx/>
              <a:buNone/>
              <a:defRPr sz="2000" cap="all" spc="100">
                <a:solidFill>
                  <a:srgbClr val="FFFFFF"/>
                </a:solidFill>
              </a:defRPr>
            </a:lvl1pPr>
          </a:lstStyle>
          <a:p>
            <a:r>
              <a:rPr lang="fr-FR"/>
              <a:t>Modifier les styles du texte du masque
Deuxième niveau
Troisième niveau
Quatrième niveau
Cinquième niveau</a:t>
            </a:r>
            <a:endParaRPr/>
          </a:p>
        </p:txBody>
      </p:sp>
      <p:sp>
        <p:nvSpPr>
          <p:cNvPr id="487" name="Nullam id dolor id nibh ultricies Ultricies Parturient vehicula ut id elit."/>
          <p:cNvSpPr txBox="1">
            <a:spLocks noGrp="1"/>
          </p:cNvSpPr>
          <p:nvPr>
            <p:ph type="body" sz="quarter" idx="19"/>
          </p:nvPr>
        </p:nvSpPr>
        <p:spPr>
          <a:xfrm>
            <a:off x="816900" y="3722404"/>
            <a:ext cx="3429861" cy="516349"/>
          </a:xfrm>
          <a:prstGeom prst="rect">
            <a:avLst/>
          </a:prstGeom>
        </p:spPr>
        <p:txBody>
          <a:bodyPr lIns="0" tIns="0" rIns="0" bIns="0" anchor="t">
            <a:noAutofit/>
          </a:bodyPr>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488" name="Amet Tortor Cras Ornare"/>
          <p:cNvSpPr txBox="1">
            <a:spLocks noGrp="1"/>
          </p:cNvSpPr>
          <p:nvPr>
            <p:ph type="body" sz="quarter" idx="20"/>
          </p:nvPr>
        </p:nvSpPr>
        <p:spPr>
          <a:xfrm>
            <a:off x="1158136" y="2956432"/>
            <a:ext cx="2747389" cy="702656"/>
          </a:xfrm>
          <a:prstGeom prst="rect">
            <a:avLst/>
          </a:prstGeom>
        </p:spPr>
        <p:txBody>
          <a:bodyPr lIns="0" tIns="0" rIns="0" bIns="0">
            <a:noAutofit/>
          </a:bodyPr>
          <a:lstStyle/>
          <a:p>
            <a:pPr marL="0" indent="0" algn="ctr">
              <a:spcBef>
                <a:spcPts val="3000"/>
              </a:spcBef>
              <a:buSzTx/>
              <a:buNone/>
              <a:defRPr sz="1800" cap="all" spc="144">
                <a:solidFill>
                  <a:srgbClr val="696F80"/>
                </a:solidFill>
              </a:defRPr>
            </a:pPr>
            <a:r>
              <a:rPr lang="fr-FR"/>
              <a:t>Modifier les styles du texte du masque
Deuxième niveau
Troisième niveau
Quatrième niveau
Cinquième niveau</a:t>
            </a:r>
            <a:endParaRPr/>
          </a:p>
        </p:txBody>
      </p:sp>
      <p:sp>
        <p:nvSpPr>
          <p:cNvPr id="489" name="Etiam porta sem malesuada magna mollis euismod."/>
          <p:cNvSpPr txBox="1">
            <a:spLocks noGrp="1"/>
          </p:cNvSpPr>
          <p:nvPr>
            <p:ph type="body" sz="quarter" idx="21"/>
          </p:nvPr>
        </p:nvSpPr>
        <p:spPr>
          <a:xfrm>
            <a:off x="3585732" y="8159765"/>
            <a:ext cx="3175001" cy="510062"/>
          </a:xfrm>
          <a:prstGeom prst="rect">
            <a:avLst/>
          </a:prstGeom>
        </p:spPr>
        <p:txBody>
          <a:bodyPr lIns="0" tIns="0" rIns="0" bIns="0">
            <a:noAutofit/>
          </a:bodyPr>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490" name="Sit Magna Lorem Aenean"/>
          <p:cNvSpPr txBox="1">
            <a:spLocks noGrp="1"/>
          </p:cNvSpPr>
          <p:nvPr>
            <p:ph type="body" sz="quarter" idx="22"/>
          </p:nvPr>
        </p:nvSpPr>
        <p:spPr>
          <a:xfrm>
            <a:off x="4126349" y="7474043"/>
            <a:ext cx="2093767" cy="702656"/>
          </a:xfrm>
          <a:prstGeom prst="rect">
            <a:avLst/>
          </a:prstGeom>
        </p:spPr>
        <p:txBody>
          <a:bodyPr lIns="0" tIns="0" rIns="0" bIns="0">
            <a:noAutofit/>
          </a:bodyPr>
          <a:lstStyle>
            <a:lvl1pPr marL="0" indent="0" algn="ct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491" name="Etiam porta sem malesuada magna mollis posuere est at lobortis."/>
          <p:cNvSpPr txBox="1">
            <a:spLocks noGrp="1"/>
          </p:cNvSpPr>
          <p:nvPr>
            <p:ph type="body" sz="quarter" idx="23"/>
          </p:nvPr>
        </p:nvSpPr>
        <p:spPr>
          <a:xfrm>
            <a:off x="6032037" y="3725548"/>
            <a:ext cx="3565196" cy="510062"/>
          </a:xfrm>
          <a:prstGeom prst="rect">
            <a:avLst/>
          </a:prstGeom>
        </p:spPr>
        <p:txBody>
          <a:bodyPr lIns="0" tIns="0" rIns="0" bIns="0">
            <a:noAutofit/>
          </a:bodyPr>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492" name="Ullamcorper Egestas Elit"/>
          <p:cNvSpPr txBox="1">
            <a:spLocks noGrp="1"/>
          </p:cNvSpPr>
          <p:nvPr>
            <p:ph type="body" sz="quarter" idx="24"/>
          </p:nvPr>
        </p:nvSpPr>
        <p:spPr>
          <a:xfrm>
            <a:off x="6566386" y="2956432"/>
            <a:ext cx="2496498" cy="702656"/>
          </a:xfrm>
          <a:prstGeom prst="rect">
            <a:avLst/>
          </a:prstGeom>
        </p:spPr>
        <p:txBody>
          <a:bodyPr lIns="0" tIns="0" rIns="0" bIns="0">
            <a:noAutofit/>
          </a:bodyPr>
          <a:lstStyle>
            <a:lvl1pPr marL="0" indent="0" algn="ct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493" name="Curabitur blandit tempus Vestibulum id ligula porta felis euismod semper."/>
          <p:cNvSpPr txBox="1">
            <a:spLocks noGrp="1"/>
          </p:cNvSpPr>
          <p:nvPr>
            <p:ph type="body" sz="quarter" idx="25"/>
          </p:nvPr>
        </p:nvSpPr>
        <p:spPr>
          <a:xfrm>
            <a:off x="8741106" y="8156622"/>
            <a:ext cx="3429861" cy="516348"/>
          </a:xfrm>
          <a:prstGeom prst="rect">
            <a:avLst/>
          </a:prstGeom>
        </p:spPr>
        <p:txBody>
          <a:bodyPr lIns="0" tIns="0" rIns="0" bIns="0">
            <a:noAutofit/>
          </a:bodyPr>
          <a:lstStyle>
            <a:lvl1pPr marL="0" indent="0" algn="ctr">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494" name="Elit Amet Tortor Vehicula"/>
          <p:cNvSpPr txBox="1">
            <a:spLocks noGrp="1"/>
          </p:cNvSpPr>
          <p:nvPr>
            <p:ph type="body" sz="quarter" idx="26"/>
          </p:nvPr>
        </p:nvSpPr>
        <p:spPr>
          <a:xfrm>
            <a:off x="9183379" y="7567197"/>
            <a:ext cx="2545314" cy="516348"/>
          </a:xfrm>
          <a:prstGeom prst="rect">
            <a:avLst/>
          </a:prstGeom>
        </p:spPr>
        <p:txBody>
          <a:bodyPr lIns="0" tIns="0" rIns="0" bIns="0">
            <a:noAutofit/>
          </a:bodyPr>
          <a:lstStyle>
            <a:lvl1pPr marL="0" indent="0" algn="ct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495" name="/Designed by Gn"/>
          <p:cNvSpPr txBox="1">
            <a:spLocks noGrp="1"/>
          </p:cNvSpPr>
          <p:nvPr>
            <p:ph type="body" sz="quarter" idx="27"/>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4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copy 5">
    <p:spTree>
      <p:nvGrpSpPr>
        <p:cNvPr id="1" name=""/>
        <p:cNvGrpSpPr/>
        <p:nvPr/>
      </p:nvGrpSpPr>
      <p:grpSpPr>
        <a:xfrm>
          <a:off x="0" y="0"/>
          <a:ext cx="0" cy="0"/>
          <a:chOff x="0" y="0"/>
          <a:chExt cx="0" cy="0"/>
        </a:xfrm>
      </p:grpSpPr>
      <p:sp>
        <p:nvSpPr>
          <p:cNvPr id="503" name="Image"/>
          <p:cNvSpPr>
            <a:spLocks noGrp="1"/>
          </p:cNvSpPr>
          <p:nvPr>
            <p:ph type="pic" idx="13"/>
          </p:nvPr>
        </p:nvSpPr>
        <p:spPr>
          <a:xfrm>
            <a:off x="-16934" y="-9378"/>
            <a:ext cx="13038668" cy="9772356"/>
          </a:xfrm>
          <a:prstGeom prst="rect">
            <a:avLst/>
          </a:prstGeom>
        </p:spPr>
        <p:txBody>
          <a:bodyPr lIns="91439" tIns="45719" rIns="91439" bIns="45719" anchor="t">
            <a:noAutofit/>
          </a:bodyPr>
          <a:lstStyle/>
          <a:p>
            <a:r>
              <a:rPr lang="fr-FR"/>
              <a:t>Cliquez sur l'icône pour ajouter une image</a:t>
            </a:r>
            <a:endParaRPr/>
          </a:p>
        </p:txBody>
      </p:sp>
      <p:sp>
        <p:nvSpPr>
          <p:cNvPr id="504" name="Rectangle"/>
          <p:cNvSpPr/>
          <p:nvPr/>
        </p:nvSpPr>
        <p:spPr>
          <a:xfrm>
            <a:off x="-1" y="-1"/>
            <a:ext cx="3251201" cy="9753601"/>
          </a:xfrm>
          <a:prstGeom prst="rect">
            <a:avLst/>
          </a:prstGeom>
          <a:solidFill>
            <a:srgbClr val="DEC290">
              <a:alpha val="9132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05" name="Rectangle"/>
          <p:cNvSpPr/>
          <p:nvPr/>
        </p:nvSpPr>
        <p:spPr>
          <a:xfrm>
            <a:off x="3251200" y="-1"/>
            <a:ext cx="3251200" cy="9753601"/>
          </a:xfrm>
          <a:prstGeom prst="rect">
            <a:avLst/>
          </a:prstGeom>
          <a:solidFill>
            <a:srgbClr val="D0D7E1">
              <a:alpha val="9132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06" name="Rectangle"/>
          <p:cNvSpPr/>
          <p:nvPr/>
        </p:nvSpPr>
        <p:spPr>
          <a:xfrm>
            <a:off x="6502400" y="-1"/>
            <a:ext cx="3251200" cy="9753601"/>
          </a:xfrm>
          <a:prstGeom prst="rect">
            <a:avLst/>
          </a:prstGeom>
          <a:solidFill>
            <a:srgbClr val="D9C8BA">
              <a:alpha val="9132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07" name="Rectangle"/>
          <p:cNvSpPr/>
          <p:nvPr/>
        </p:nvSpPr>
        <p:spPr>
          <a:xfrm>
            <a:off x="9753600" y="-1"/>
            <a:ext cx="3251200" cy="9753601"/>
          </a:xfrm>
          <a:prstGeom prst="rect">
            <a:avLst/>
          </a:prstGeom>
          <a:solidFill>
            <a:srgbClr val="B5B0AD">
              <a:alpha val="9132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08" name="Curabitur porttitor erat a ante. Cras consectetur purus sit fermentum. Nulla vitae elit libero, a pharetra augue. Lorem ipsum dolor, consectetur adipiscing elit. Vestibulum id ligula porta euismod semper. Cras mattis consectetur purus sit amet fermentum."/>
          <p:cNvSpPr txBox="1">
            <a:spLocks noGrp="1"/>
          </p:cNvSpPr>
          <p:nvPr>
            <p:ph type="body" sz="quarter" idx="14"/>
          </p:nvPr>
        </p:nvSpPr>
        <p:spPr>
          <a:xfrm>
            <a:off x="479858" y="3984143"/>
            <a:ext cx="2291484" cy="3048100"/>
          </a:xfrm>
          <a:prstGeom prst="rect">
            <a:avLst/>
          </a:prstGeom>
        </p:spPr>
        <p:txBody>
          <a:bodyPr lIns="0" tIns="0" rIns="0" bIns="0" anchor="t">
            <a:noAutofit/>
          </a:bodyPr>
          <a:lstStyle>
            <a:lvl1pPr marL="0" indent="0">
              <a:lnSpc>
                <a:spcPct val="110000"/>
              </a:lnSpc>
              <a:spcBef>
                <a:spcPts val="1000"/>
              </a:spcBef>
              <a:buSzTx/>
              <a:buNone/>
              <a:defRPr sz="1500">
                <a:solidFill>
                  <a:srgbClr val="FFFFFF"/>
                </a:solidFill>
              </a:defRPr>
            </a:lvl1pPr>
          </a:lstStyle>
          <a:p>
            <a:r>
              <a:rPr lang="fr-FR"/>
              <a:t>Modifier les styles du texte du masque
Deuxième niveau
Troisième niveau
Quatrième niveau
Cinquième niveau</a:t>
            </a:r>
            <a:endParaRPr/>
          </a:p>
        </p:txBody>
      </p:sp>
      <p:sp>
        <p:nvSpPr>
          <p:cNvPr id="509" name="Sit dolor Vulputate"/>
          <p:cNvSpPr txBox="1">
            <a:spLocks noGrp="1"/>
          </p:cNvSpPr>
          <p:nvPr>
            <p:ph type="body" sz="quarter" idx="15"/>
          </p:nvPr>
        </p:nvSpPr>
        <p:spPr>
          <a:xfrm>
            <a:off x="479858" y="2983545"/>
            <a:ext cx="2036819" cy="767558"/>
          </a:xfrm>
          <a:prstGeom prst="rect">
            <a:avLst/>
          </a:prstGeom>
        </p:spPr>
        <p:txBody>
          <a:bodyPr lIns="0" tIns="0" rIns="0" bIns="0">
            <a:noAutofit/>
          </a:bodyPr>
          <a:lstStyle>
            <a:lvl1pPr marL="0" indent="0" defTabSz="457200">
              <a:spcBef>
                <a:spcPts val="5500"/>
              </a:spcBef>
              <a:buSzTx/>
              <a:buNone/>
              <a:defRPr sz="2100" cap="all" spc="251">
                <a:solidFill>
                  <a:srgbClr val="FFFFFF"/>
                </a:solidFill>
              </a:defRPr>
            </a:lvl1pPr>
          </a:lstStyle>
          <a:p>
            <a:r>
              <a:rPr lang="fr-FR"/>
              <a:t>Modifier les styles du texte du masque
Deuxième niveau
Troisième niveau
Quatrième niveau
Cinquième niveau</a:t>
            </a:r>
            <a:endParaRPr/>
          </a:p>
        </p:txBody>
      </p:sp>
      <p:sp>
        <p:nvSpPr>
          <p:cNvPr id="510" name="Duis mollis, est commodo luctus, nisi erat porttitor ligula, eget lacinia odio sem nec. Vestibulum id ligula porta. Maecenas faucibus mollis interdum. Lorem ipsum dolor sit, adipiscing elit. Vivamus sagittis lacus vel augue laoreet rutrum faucibus dolor auctor."/>
          <p:cNvSpPr txBox="1">
            <a:spLocks noGrp="1"/>
          </p:cNvSpPr>
          <p:nvPr>
            <p:ph type="body" sz="quarter" idx="16"/>
          </p:nvPr>
        </p:nvSpPr>
        <p:spPr>
          <a:xfrm>
            <a:off x="3729577" y="3986449"/>
            <a:ext cx="2291484" cy="3048100"/>
          </a:xfrm>
          <a:prstGeom prst="rect">
            <a:avLst/>
          </a:prstGeom>
        </p:spPr>
        <p:txBody>
          <a:bodyPr lIns="0" tIns="0" rIns="0" bIns="0" anchor="t">
            <a:noAutofit/>
          </a:bodyPr>
          <a:lstStyle>
            <a:lvl1pPr marL="0" indent="0">
              <a:lnSpc>
                <a:spcPct val="110000"/>
              </a:lnSpc>
              <a:spcBef>
                <a:spcPts val="1000"/>
              </a:spcBef>
              <a:buSzTx/>
              <a:buNone/>
              <a:defRPr sz="1500">
                <a:solidFill>
                  <a:srgbClr val="FFFFFF"/>
                </a:solidFill>
              </a:defRPr>
            </a:lvl1pPr>
          </a:lstStyle>
          <a:p>
            <a:r>
              <a:rPr lang="fr-FR"/>
              <a:t>Modifier les styles du texte du masque
Deuxième niveau
Troisième niveau
Quatrième niveau
Cinquième niveau</a:t>
            </a:r>
            <a:endParaRPr/>
          </a:p>
        </p:txBody>
      </p:sp>
      <p:sp>
        <p:nvSpPr>
          <p:cNvPr id="511" name="Aenean Cursus elit"/>
          <p:cNvSpPr txBox="1">
            <a:spLocks noGrp="1"/>
          </p:cNvSpPr>
          <p:nvPr>
            <p:ph type="body" sz="quarter" idx="17"/>
          </p:nvPr>
        </p:nvSpPr>
        <p:spPr>
          <a:xfrm>
            <a:off x="3729577" y="3104289"/>
            <a:ext cx="2294446" cy="649120"/>
          </a:xfrm>
          <a:prstGeom prst="rect">
            <a:avLst/>
          </a:prstGeom>
        </p:spPr>
        <p:txBody>
          <a:bodyPr lIns="0" tIns="0" rIns="0" bIns="0">
            <a:noAutofit/>
          </a:bodyPr>
          <a:lstStyle>
            <a:lvl1pPr marL="0" indent="0" defTabSz="457200">
              <a:spcBef>
                <a:spcPts val="5500"/>
              </a:spcBef>
              <a:buSzTx/>
              <a:buNone/>
              <a:defRPr sz="2100" cap="all" spc="251">
                <a:solidFill>
                  <a:srgbClr val="FFFFFF"/>
                </a:solidFill>
              </a:defRPr>
            </a:lvl1pPr>
          </a:lstStyle>
          <a:p>
            <a:r>
              <a:rPr lang="fr-FR"/>
              <a:t>Modifier les styles du texte du masque
Deuxième niveau
Troisième niveau
Quatrième niveau
Cinquième niveau</a:t>
            </a:r>
            <a:endParaRPr/>
          </a:p>
        </p:txBody>
      </p:sp>
      <p:sp>
        <p:nvSpPr>
          <p:cNvPr id="512" name="Nullam quis risus urna mollis ornare vel eu leo. Donec id elit non mi porta gravida at metus. Morbi leo risus, consectetur, vestibulum at. Maecenas sed diam eget risus varius blandit sit amet. Vivamus sagittis lacus vel augue laoreet rutrum faucibus dolor auctor."/>
          <p:cNvSpPr txBox="1">
            <a:spLocks noGrp="1"/>
          </p:cNvSpPr>
          <p:nvPr>
            <p:ph type="body" sz="quarter" idx="18"/>
          </p:nvPr>
        </p:nvSpPr>
        <p:spPr>
          <a:xfrm>
            <a:off x="6982258" y="3984143"/>
            <a:ext cx="2291484" cy="3048100"/>
          </a:xfrm>
          <a:prstGeom prst="rect">
            <a:avLst/>
          </a:prstGeom>
        </p:spPr>
        <p:txBody>
          <a:bodyPr lIns="0" tIns="0" rIns="0" bIns="0" anchor="t">
            <a:noAutofit/>
          </a:bodyPr>
          <a:lstStyle>
            <a:lvl1pPr marL="0" indent="0">
              <a:lnSpc>
                <a:spcPct val="110000"/>
              </a:lnSpc>
              <a:spcBef>
                <a:spcPts val="1000"/>
              </a:spcBef>
              <a:buSzTx/>
              <a:buNone/>
              <a:defRPr sz="1500">
                <a:solidFill>
                  <a:srgbClr val="FFFFFF"/>
                </a:solidFill>
              </a:defRPr>
            </a:lvl1pPr>
          </a:lstStyle>
          <a:p>
            <a:r>
              <a:rPr lang="fr-FR"/>
              <a:t>Modifier les styles du texte du masque
Deuxième niveau
Troisième niveau
Quatrième niveau
Cinquième niveau</a:t>
            </a:r>
            <a:endParaRPr/>
          </a:p>
        </p:txBody>
      </p:sp>
      <p:sp>
        <p:nvSpPr>
          <p:cNvPr id="513" name="Venenatis Risus"/>
          <p:cNvSpPr txBox="1">
            <a:spLocks noGrp="1"/>
          </p:cNvSpPr>
          <p:nvPr>
            <p:ph type="body" sz="quarter" idx="19"/>
          </p:nvPr>
        </p:nvSpPr>
        <p:spPr>
          <a:xfrm>
            <a:off x="6979517" y="3106596"/>
            <a:ext cx="2296966" cy="644506"/>
          </a:xfrm>
          <a:prstGeom prst="rect">
            <a:avLst/>
          </a:prstGeom>
        </p:spPr>
        <p:txBody>
          <a:bodyPr lIns="0" tIns="0" rIns="0" bIns="0">
            <a:noAutofit/>
          </a:bodyPr>
          <a:lstStyle>
            <a:lvl1pPr marL="0" indent="0" defTabSz="457200">
              <a:spcBef>
                <a:spcPts val="5500"/>
              </a:spcBef>
              <a:buSzTx/>
              <a:buNone/>
              <a:defRPr sz="2100" cap="all" spc="251">
                <a:solidFill>
                  <a:srgbClr val="FFFFFF"/>
                </a:solidFill>
              </a:defRPr>
            </a:lvl1pPr>
          </a:lstStyle>
          <a:p>
            <a:r>
              <a:rPr lang="fr-FR"/>
              <a:t>Modifier les styles du texte du masque
Deuxième niveau
Troisième niveau
Quatrième niveau
Cinquième niveau</a:t>
            </a:r>
            <a:endParaRPr/>
          </a:p>
        </p:txBody>
      </p:sp>
      <p:sp>
        <p:nvSpPr>
          <p:cNvPr id="514" name="Maecenas faucibus mollis interdum. Aenean lacinia bibendum nulla sed consectetur. Fusce dapibus, tellus ac cursus commodo, tortor mauris condimentum nibh, ut fermentum massa justo sit amet risus. Cras mattis consectetur purus sit amet fermentum."/>
          <p:cNvSpPr txBox="1">
            <a:spLocks noGrp="1"/>
          </p:cNvSpPr>
          <p:nvPr>
            <p:ph type="body" sz="quarter" idx="20"/>
          </p:nvPr>
        </p:nvSpPr>
        <p:spPr>
          <a:xfrm>
            <a:off x="10233458" y="3984143"/>
            <a:ext cx="2291484" cy="3048100"/>
          </a:xfrm>
          <a:prstGeom prst="rect">
            <a:avLst/>
          </a:prstGeom>
        </p:spPr>
        <p:txBody>
          <a:bodyPr lIns="0" tIns="0" rIns="0" bIns="0" anchor="t">
            <a:noAutofit/>
          </a:bodyPr>
          <a:lstStyle>
            <a:lvl1pPr marL="0" indent="0">
              <a:lnSpc>
                <a:spcPct val="110000"/>
              </a:lnSpc>
              <a:spcBef>
                <a:spcPts val="1000"/>
              </a:spcBef>
              <a:buSzTx/>
              <a:buNone/>
              <a:defRPr sz="1500">
                <a:solidFill>
                  <a:srgbClr val="FFFFFF"/>
                </a:solidFill>
              </a:defRPr>
            </a:lvl1pPr>
          </a:lstStyle>
          <a:p>
            <a:r>
              <a:rPr lang="fr-FR"/>
              <a:t>Modifier les styles du texte du masque
Deuxième niveau
Troisième niveau
Quatrième niveau
Cinquième niveau</a:t>
            </a:r>
            <a:endParaRPr/>
          </a:p>
        </p:txBody>
      </p:sp>
      <p:sp>
        <p:nvSpPr>
          <p:cNvPr id="515" name="Purus Fringilla"/>
          <p:cNvSpPr txBox="1">
            <a:spLocks noGrp="1"/>
          </p:cNvSpPr>
          <p:nvPr>
            <p:ph type="body" sz="quarter" idx="21"/>
          </p:nvPr>
        </p:nvSpPr>
        <p:spPr>
          <a:xfrm>
            <a:off x="10233458" y="3061484"/>
            <a:ext cx="2181748" cy="689619"/>
          </a:xfrm>
          <a:prstGeom prst="rect">
            <a:avLst/>
          </a:prstGeom>
        </p:spPr>
        <p:txBody>
          <a:bodyPr lIns="0" tIns="0" rIns="0" bIns="0">
            <a:noAutofit/>
          </a:bodyPr>
          <a:lstStyle>
            <a:lvl1pPr marL="0" indent="0" defTabSz="457200">
              <a:spcBef>
                <a:spcPts val="5500"/>
              </a:spcBef>
              <a:buSzTx/>
              <a:buNone/>
              <a:defRPr sz="2100" cap="all" spc="251">
                <a:solidFill>
                  <a:srgbClr val="FFFFFF"/>
                </a:solidFill>
              </a:defRPr>
            </a:lvl1pPr>
          </a:lstStyle>
          <a:p>
            <a:r>
              <a:rPr lang="fr-FR"/>
              <a:t>Modifier les styles du texte du masque
Deuxième niveau
Troisième niveau
Quatrième niveau
Cinquième niveau</a:t>
            </a:r>
            <a:endParaRPr/>
          </a:p>
        </p:txBody>
      </p:sp>
      <p:sp>
        <p:nvSpPr>
          <p:cNvPr id="516" name="Image"/>
          <p:cNvSpPr>
            <a:spLocks noGrp="1"/>
          </p:cNvSpPr>
          <p:nvPr>
            <p:ph type="pic" sz="quarter" idx="22"/>
          </p:nvPr>
        </p:nvSpPr>
        <p:spPr>
          <a:xfrm>
            <a:off x="874910" y="1029631"/>
            <a:ext cx="1501446" cy="1501445"/>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17" name="Image"/>
          <p:cNvSpPr>
            <a:spLocks noGrp="1"/>
          </p:cNvSpPr>
          <p:nvPr>
            <p:ph type="pic" sz="quarter" idx="23"/>
          </p:nvPr>
        </p:nvSpPr>
        <p:spPr>
          <a:xfrm>
            <a:off x="4127093" y="1029647"/>
            <a:ext cx="1501222" cy="1501223"/>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18" name="Image"/>
          <p:cNvSpPr>
            <a:spLocks noGrp="1"/>
          </p:cNvSpPr>
          <p:nvPr>
            <p:ph type="pic" sz="quarter" idx="24"/>
          </p:nvPr>
        </p:nvSpPr>
        <p:spPr>
          <a:xfrm>
            <a:off x="7377328" y="1029623"/>
            <a:ext cx="1501559" cy="1501559"/>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19" name="Image"/>
          <p:cNvSpPr>
            <a:spLocks noGrp="1"/>
          </p:cNvSpPr>
          <p:nvPr>
            <p:ph type="pic" sz="quarter" idx="25"/>
          </p:nvPr>
        </p:nvSpPr>
        <p:spPr>
          <a:xfrm>
            <a:off x="10628510" y="1029634"/>
            <a:ext cx="1501404" cy="1501404"/>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20" name="Circle"/>
          <p:cNvSpPr/>
          <p:nvPr/>
        </p:nvSpPr>
        <p:spPr>
          <a:xfrm>
            <a:off x="1411725" y="7719404"/>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1" name="Circle"/>
          <p:cNvSpPr/>
          <p:nvPr/>
        </p:nvSpPr>
        <p:spPr>
          <a:xfrm>
            <a:off x="1716525" y="7719404"/>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2" name="Circle"/>
          <p:cNvSpPr/>
          <p:nvPr/>
        </p:nvSpPr>
        <p:spPr>
          <a:xfrm>
            <a:off x="2021325" y="7719404"/>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3" name="Circle"/>
          <p:cNvSpPr/>
          <p:nvPr/>
        </p:nvSpPr>
        <p:spPr>
          <a:xfrm>
            <a:off x="2326125" y="7719404"/>
            <a:ext cx="190501" cy="190501"/>
          </a:xfrm>
          <a:prstGeom prst="ellipse">
            <a:avLst/>
          </a:prstGeom>
          <a:solidFill>
            <a:srgbClr val="FFFFFF">
              <a:alpha val="39889"/>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24" name="Aneanum"/>
          <p:cNvSpPr txBox="1">
            <a:spLocks noGrp="1"/>
          </p:cNvSpPr>
          <p:nvPr>
            <p:ph type="body" sz="quarter" idx="26"/>
          </p:nvPr>
        </p:nvSpPr>
        <p:spPr>
          <a:xfrm>
            <a:off x="352698" y="7652398"/>
            <a:ext cx="976478"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25" name="Circle"/>
          <p:cNvSpPr/>
          <p:nvPr/>
        </p:nvSpPr>
        <p:spPr>
          <a:xfrm>
            <a:off x="1411725" y="8129747"/>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6" name="Circle"/>
          <p:cNvSpPr/>
          <p:nvPr/>
        </p:nvSpPr>
        <p:spPr>
          <a:xfrm>
            <a:off x="1716525" y="8129747"/>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7" name="Circle"/>
          <p:cNvSpPr/>
          <p:nvPr/>
        </p:nvSpPr>
        <p:spPr>
          <a:xfrm>
            <a:off x="2021325" y="8129747"/>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8" name="Circle"/>
          <p:cNvSpPr/>
          <p:nvPr/>
        </p:nvSpPr>
        <p:spPr>
          <a:xfrm>
            <a:off x="2326125" y="8129747"/>
            <a:ext cx="190501" cy="190501"/>
          </a:xfrm>
          <a:prstGeom prst="ellipse">
            <a:avLst/>
          </a:prstGeom>
          <a:solidFill>
            <a:srgbClr val="FFDBA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29" name="Lacinia"/>
          <p:cNvSpPr txBox="1">
            <a:spLocks noGrp="1"/>
          </p:cNvSpPr>
          <p:nvPr>
            <p:ph type="body" sz="quarter" idx="27"/>
          </p:nvPr>
        </p:nvSpPr>
        <p:spPr>
          <a:xfrm>
            <a:off x="571341" y="8062742"/>
            <a:ext cx="757835"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30" name="Circle"/>
          <p:cNvSpPr/>
          <p:nvPr/>
        </p:nvSpPr>
        <p:spPr>
          <a:xfrm>
            <a:off x="4763204" y="7719404"/>
            <a:ext cx="190501" cy="190501"/>
          </a:xfrm>
          <a:prstGeom prst="ellipse">
            <a:avLst/>
          </a:prstGeom>
          <a:solidFill>
            <a:srgbClr val="E4EFFF"/>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1" name="Circle"/>
          <p:cNvSpPr/>
          <p:nvPr/>
        </p:nvSpPr>
        <p:spPr>
          <a:xfrm>
            <a:off x="5068004" y="7719404"/>
            <a:ext cx="190501" cy="190501"/>
          </a:xfrm>
          <a:prstGeom prst="ellipse">
            <a:avLst/>
          </a:prstGeom>
          <a:solidFill>
            <a:srgbClr val="FFFFFF">
              <a:alpha val="38456"/>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2" name="Circle"/>
          <p:cNvSpPr/>
          <p:nvPr/>
        </p:nvSpPr>
        <p:spPr>
          <a:xfrm>
            <a:off x="5372804" y="7719404"/>
            <a:ext cx="190501" cy="190501"/>
          </a:xfrm>
          <a:prstGeom prst="ellipse">
            <a:avLst/>
          </a:prstGeom>
          <a:solidFill>
            <a:srgbClr val="FFFFFF">
              <a:alpha val="38456"/>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3" name="Circle"/>
          <p:cNvSpPr/>
          <p:nvPr/>
        </p:nvSpPr>
        <p:spPr>
          <a:xfrm>
            <a:off x="5677604" y="7719404"/>
            <a:ext cx="190501" cy="190501"/>
          </a:xfrm>
          <a:prstGeom prst="ellipse">
            <a:avLst/>
          </a:prstGeom>
          <a:solidFill>
            <a:srgbClr val="FFFFFF">
              <a:alpha val="38456"/>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4" name="Aneanum"/>
          <p:cNvSpPr txBox="1">
            <a:spLocks noGrp="1"/>
          </p:cNvSpPr>
          <p:nvPr>
            <p:ph type="body" sz="quarter" idx="28"/>
          </p:nvPr>
        </p:nvSpPr>
        <p:spPr>
          <a:xfrm>
            <a:off x="3704176" y="7652398"/>
            <a:ext cx="976479"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35" name="Circle"/>
          <p:cNvSpPr/>
          <p:nvPr/>
        </p:nvSpPr>
        <p:spPr>
          <a:xfrm>
            <a:off x="4763204" y="8129747"/>
            <a:ext cx="190501" cy="190501"/>
          </a:xfrm>
          <a:prstGeom prst="ellipse">
            <a:avLst/>
          </a:prstGeom>
          <a:solidFill>
            <a:srgbClr val="E4EFFF"/>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6" name="Lacinia"/>
          <p:cNvSpPr txBox="1">
            <a:spLocks noGrp="1"/>
          </p:cNvSpPr>
          <p:nvPr>
            <p:ph type="body" sz="quarter" idx="29"/>
          </p:nvPr>
        </p:nvSpPr>
        <p:spPr>
          <a:xfrm>
            <a:off x="3922820" y="8062742"/>
            <a:ext cx="757835"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37" name="Circle"/>
          <p:cNvSpPr/>
          <p:nvPr/>
        </p:nvSpPr>
        <p:spPr>
          <a:xfrm>
            <a:off x="5068004" y="8129747"/>
            <a:ext cx="190501" cy="190501"/>
          </a:xfrm>
          <a:prstGeom prst="ellipse">
            <a:avLst/>
          </a:prstGeom>
          <a:solidFill>
            <a:srgbClr val="E4EFFF"/>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8" name="Circle"/>
          <p:cNvSpPr/>
          <p:nvPr/>
        </p:nvSpPr>
        <p:spPr>
          <a:xfrm>
            <a:off x="5372804" y="8129747"/>
            <a:ext cx="190501" cy="190501"/>
          </a:xfrm>
          <a:prstGeom prst="ellipse">
            <a:avLst/>
          </a:prstGeom>
          <a:solidFill>
            <a:srgbClr val="FFFFFF">
              <a:alpha val="38456"/>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39" name="Circle"/>
          <p:cNvSpPr/>
          <p:nvPr/>
        </p:nvSpPr>
        <p:spPr>
          <a:xfrm>
            <a:off x="5677604" y="8129747"/>
            <a:ext cx="190501" cy="190501"/>
          </a:xfrm>
          <a:prstGeom prst="ellipse">
            <a:avLst/>
          </a:prstGeom>
          <a:solidFill>
            <a:srgbClr val="FFFFFF">
              <a:alpha val="38456"/>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40" name="Circle"/>
          <p:cNvSpPr/>
          <p:nvPr/>
        </p:nvSpPr>
        <p:spPr>
          <a:xfrm>
            <a:off x="8112812" y="7719404"/>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1" name="Circle"/>
          <p:cNvSpPr/>
          <p:nvPr/>
        </p:nvSpPr>
        <p:spPr>
          <a:xfrm>
            <a:off x="8417612" y="7719404"/>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2" name="Circle"/>
          <p:cNvSpPr/>
          <p:nvPr/>
        </p:nvSpPr>
        <p:spPr>
          <a:xfrm>
            <a:off x="8722412" y="7719404"/>
            <a:ext cx="190501" cy="190501"/>
          </a:xfrm>
          <a:prstGeom prst="ellipse">
            <a:avLst/>
          </a:prstGeom>
          <a:solidFill>
            <a:srgbClr val="FBECDD">
              <a:alpha val="46268"/>
            </a:srgbClr>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3" name="Circle"/>
          <p:cNvSpPr/>
          <p:nvPr/>
        </p:nvSpPr>
        <p:spPr>
          <a:xfrm>
            <a:off x="9027212" y="7719404"/>
            <a:ext cx="190501" cy="190501"/>
          </a:xfrm>
          <a:prstGeom prst="ellipse">
            <a:avLst/>
          </a:prstGeom>
          <a:solidFill>
            <a:srgbClr val="FBECDD">
              <a:alpha val="46268"/>
            </a:srgbClr>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4" name="Bibendum"/>
          <p:cNvSpPr txBox="1">
            <a:spLocks noGrp="1"/>
          </p:cNvSpPr>
          <p:nvPr>
            <p:ph type="body" sz="quarter" idx="30"/>
          </p:nvPr>
        </p:nvSpPr>
        <p:spPr>
          <a:xfrm>
            <a:off x="6982258" y="7652398"/>
            <a:ext cx="1048005"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45" name="Circle"/>
          <p:cNvSpPr/>
          <p:nvPr/>
        </p:nvSpPr>
        <p:spPr>
          <a:xfrm>
            <a:off x="8112812" y="8129747"/>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6" name="Circle"/>
          <p:cNvSpPr/>
          <p:nvPr/>
        </p:nvSpPr>
        <p:spPr>
          <a:xfrm>
            <a:off x="8417612" y="8129747"/>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7" name="Circle"/>
          <p:cNvSpPr/>
          <p:nvPr/>
        </p:nvSpPr>
        <p:spPr>
          <a:xfrm>
            <a:off x="8722412" y="8129747"/>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8" name="Circle"/>
          <p:cNvSpPr/>
          <p:nvPr/>
        </p:nvSpPr>
        <p:spPr>
          <a:xfrm>
            <a:off x="9027212" y="8129747"/>
            <a:ext cx="190501" cy="190501"/>
          </a:xfrm>
          <a:prstGeom prst="ellipse">
            <a:avLst/>
          </a:prstGeom>
          <a:solidFill>
            <a:srgbClr val="F9EBDB"/>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549" name="Nulla"/>
          <p:cNvSpPr txBox="1">
            <a:spLocks noGrp="1"/>
          </p:cNvSpPr>
          <p:nvPr>
            <p:ph type="body" sz="quarter" idx="31"/>
          </p:nvPr>
        </p:nvSpPr>
        <p:spPr>
          <a:xfrm>
            <a:off x="7456933" y="8062742"/>
            <a:ext cx="573330"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50" name="Circle"/>
          <p:cNvSpPr/>
          <p:nvPr/>
        </p:nvSpPr>
        <p:spPr>
          <a:xfrm>
            <a:off x="11315964" y="7719404"/>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1" name="Circle"/>
          <p:cNvSpPr/>
          <p:nvPr/>
        </p:nvSpPr>
        <p:spPr>
          <a:xfrm>
            <a:off x="11620764" y="7719404"/>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2" name="Circle"/>
          <p:cNvSpPr/>
          <p:nvPr/>
        </p:nvSpPr>
        <p:spPr>
          <a:xfrm>
            <a:off x="11925564" y="7719404"/>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3" name="Circle"/>
          <p:cNvSpPr/>
          <p:nvPr/>
        </p:nvSpPr>
        <p:spPr>
          <a:xfrm>
            <a:off x="12230364" y="7719404"/>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4" name="Nulla"/>
          <p:cNvSpPr txBox="1">
            <a:spLocks noGrp="1"/>
          </p:cNvSpPr>
          <p:nvPr>
            <p:ph type="body" sz="quarter" idx="32"/>
          </p:nvPr>
        </p:nvSpPr>
        <p:spPr>
          <a:xfrm>
            <a:off x="10660085" y="7652398"/>
            <a:ext cx="573330"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55" name="Circle"/>
          <p:cNvSpPr/>
          <p:nvPr/>
        </p:nvSpPr>
        <p:spPr>
          <a:xfrm>
            <a:off x="11315964" y="8129747"/>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6" name="Circle"/>
          <p:cNvSpPr/>
          <p:nvPr/>
        </p:nvSpPr>
        <p:spPr>
          <a:xfrm>
            <a:off x="11620764" y="8129747"/>
            <a:ext cx="190501" cy="190501"/>
          </a:xfrm>
          <a:prstGeom prst="ellipse">
            <a:avLst/>
          </a:prstGeom>
          <a:solidFill>
            <a:srgbClr val="EBE2E2"/>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7" name="Circle"/>
          <p:cNvSpPr/>
          <p:nvPr/>
        </p:nvSpPr>
        <p:spPr>
          <a:xfrm>
            <a:off x="11925564" y="8129747"/>
            <a:ext cx="190501" cy="190501"/>
          </a:xfrm>
          <a:prstGeom prst="ellipse">
            <a:avLst/>
          </a:prstGeom>
          <a:solidFill>
            <a:srgbClr val="EBE2E2">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8" name="Circle"/>
          <p:cNvSpPr/>
          <p:nvPr/>
        </p:nvSpPr>
        <p:spPr>
          <a:xfrm>
            <a:off x="12230364" y="8129747"/>
            <a:ext cx="190501" cy="190501"/>
          </a:xfrm>
          <a:prstGeom prst="ellipse">
            <a:avLst/>
          </a:prstGeom>
          <a:solidFill>
            <a:srgbClr val="EBE2E2">
              <a:alpha val="40000"/>
            </a:srgbClr>
          </a:solidFill>
          <a:ln w="12700">
            <a:miter lim="400000"/>
          </a:ln>
        </p:spPr>
        <p:txBody>
          <a:bodyPr lIns="0" tIns="0" rIns="0" bIns="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559" name="Consectet"/>
          <p:cNvSpPr txBox="1">
            <a:spLocks noGrp="1"/>
          </p:cNvSpPr>
          <p:nvPr>
            <p:ph type="body" sz="quarter" idx="33"/>
          </p:nvPr>
        </p:nvSpPr>
        <p:spPr>
          <a:xfrm>
            <a:off x="10185816" y="8062742"/>
            <a:ext cx="1047599" cy="324512"/>
          </a:xfrm>
          <a:prstGeom prst="rect">
            <a:avLst/>
          </a:prstGeom>
        </p:spPr>
        <p:txBody>
          <a:bodyPr wrap="none">
            <a:spAutoFit/>
          </a:bodyPr>
          <a:lstStyle>
            <a:lvl1pPr marL="0" indent="0" algn="r">
              <a:lnSpc>
                <a:spcPct val="120000"/>
              </a:lnSpc>
              <a:spcBef>
                <a:spcPts val="1000"/>
              </a:spcBef>
              <a:buSzTx/>
              <a:buNone/>
              <a:defRPr sz="1600">
                <a:solidFill>
                  <a:srgbClr val="FFFFFF"/>
                </a:solidFill>
              </a:defRPr>
            </a:lvl1pPr>
          </a:lstStyle>
          <a:p>
            <a:r>
              <a:rPr lang="fr-FR"/>
              <a:t>Modifier les styles du texte du masque
Deuxième niveau
Troisième niveau
Quatrième niveau
Cinquième niveau</a:t>
            </a:r>
            <a:endParaRPr/>
          </a:p>
        </p:txBody>
      </p:sp>
      <p:sp>
        <p:nvSpPr>
          <p:cNvPr id="560" name="/Designed by Gn"/>
          <p:cNvSpPr txBox="1">
            <a:spLocks noGrp="1"/>
          </p:cNvSpPr>
          <p:nvPr>
            <p:ph type="body" sz="quarter" idx="34"/>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copy 6">
    <p:spTree>
      <p:nvGrpSpPr>
        <p:cNvPr id="1" name=""/>
        <p:cNvGrpSpPr/>
        <p:nvPr/>
      </p:nvGrpSpPr>
      <p:grpSpPr>
        <a:xfrm>
          <a:off x="0" y="0"/>
          <a:ext cx="0" cy="0"/>
          <a:chOff x="0" y="0"/>
          <a:chExt cx="0" cy="0"/>
        </a:xfrm>
      </p:grpSpPr>
      <p:sp>
        <p:nvSpPr>
          <p:cNvPr id="568"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69"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570" name="maescenas nonummy"/>
          <p:cNvSpPr txBox="1">
            <a:spLocks noGrp="1"/>
          </p:cNvSpPr>
          <p:nvPr>
            <p:ph type="body" sz="quarter" idx="14"/>
          </p:nvPr>
        </p:nvSpPr>
        <p:spPr>
          <a:xfrm>
            <a:off x="913633" y="1419969"/>
            <a:ext cx="9409236"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571"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5"/>
          </p:nvPr>
        </p:nvSpPr>
        <p:spPr>
          <a:xfrm>
            <a:off x="940888" y="2628087"/>
            <a:ext cx="8223264" cy="9598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graphicFrame>
        <p:nvGraphicFramePr>
          <p:cNvPr id="572" name="2D Donut Chart"/>
          <p:cNvGraphicFramePr/>
          <p:nvPr/>
        </p:nvGraphicFramePr>
        <p:xfrm>
          <a:off x="1583078" y="4029085"/>
          <a:ext cx="4387830" cy="43878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3" name="2D Donut Chart"/>
          <p:cNvGraphicFramePr/>
          <p:nvPr/>
        </p:nvGraphicFramePr>
        <p:xfrm>
          <a:off x="6666636" y="4134242"/>
          <a:ext cx="4177515" cy="4177516"/>
        </p:xfrm>
        <a:graphic>
          <a:graphicData uri="http://schemas.openxmlformats.org/drawingml/2006/chart">
            <c:chart xmlns:c="http://schemas.openxmlformats.org/drawingml/2006/chart" xmlns:r="http://schemas.openxmlformats.org/officeDocument/2006/relationships" r:id="rId3"/>
          </a:graphicData>
        </a:graphic>
      </p:graphicFrame>
      <p:sp>
        <p:nvSpPr>
          <p:cNvPr id="574" name="Image"/>
          <p:cNvSpPr>
            <a:spLocks noGrp="1"/>
          </p:cNvSpPr>
          <p:nvPr>
            <p:ph type="pic" sz="quarter" idx="16"/>
          </p:nvPr>
        </p:nvSpPr>
        <p:spPr>
          <a:xfrm>
            <a:off x="2645899" y="5091906"/>
            <a:ext cx="2262122" cy="2262122"/>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75" name="Image"/>
          <p:cNvSpPr>
            <a:spLocks noGrp="1"/>
          </p:cNvSpPr>
          <p:nvPr>
            <p:ph type="pic" sz="quarter" idx="17"/>
          </p:nvPr>
        </p:nvSpPr>
        <p:spPr>
          <a:xfrm>
            <a:off x="7624299" y="5091906"/>
            <a:ext cx="2262123" cy="2262122"/>
          </a:xfrm>
          <a:prstGeom prst="rect">
            <a:avLst/>
          </a:prstGeom>
        </p:spPr>
        <p:txBody>
          <a:bodyPr lIns="91439" tIns="45719" rIns="91439" bIns="45719" anchor="t">
            <a:noAutofit/>
          </a:bodyPr>
          <a:lstStyle>
            <a:lvl1pPr>
              <a:defRPr sz="1800"/>
            </a:lvl1pPr>
          </a:lstStyle>
          <a:p>
            <a:r>
              <a:rPr lang="fr-FR"/>
              <a:t>Cliquez sur l'icône pour ajouter une image</a:t>
            </a:r>
            <a:endParaRPr/>
          </a:p>
        </p:txBody>
      </p:sp>
      <p:sp>
        <p:nvSpPr>
          <p:cNvPr id="576" name="Sit Magna Lorem Aenean"/>
          <p:cNvSpPr txBox="1">
            <a:spLocks noGrp="1"/>
          </p:cNvSpPr>
          <p:nvPr>
            <p:ph type="body" sz="quarter" idx="18"/>
          </p:nvPr>
        </p:nvSpPr>
        <p:spPr>
          <a:xfrm>
            <a:off x="2730110" y="8003210"/>
            <a:ext cx="2093767" cy="702656"/>
          </a:xfrm>
          <a:prstGeom prst="rect">
            <a:avLst/>
          </a:prstGeom>
        </p:spPr>
        <p:txBody>
          <a:bodyPr lIns="0" tIns="0" rIns="0" bIns="0">
            <a:noAutofit/>
          </a:bodyPr>
          <a:lstStyle>
            <a:lvl1pPr marL="0" indent="0" algn="ct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577" name="Elit Amet Tortor Vehicula"/>
          <p:cNvSpPr txBox="1">
            <a:spLocks noGrp="1"/>
          </p:cNvSpPr>
          <p:nvPr>
            <p:ph type="body" sz="quarter" idx="19"/>
          </p:nvPr>
        </p:nvSpPr>
        <p:spPr>
          <a:xfrm>
            <a:off x="7482736" y="8096363"/>
            <a:ext cx="2545314" cy="516349"/>
          </a:xfrm>
          <a:prstGeom prst="rect">
            <a:avLst/>
          </a:prstGeom>
        </p:spPr>
        <p:txBody>
          <a:bodyPr lIns="0" tIns="0" rIns="0" bIns="0">
            <a:noAutofit/>
          </a:bodyPr>
          <a:lstStyle>
            <a:lvl1pPr marL="0" indent="0" algn="ctr">
              <a:spcBef>
                <a:spcPts val="3000"/>
              </a:spcBef>
              <a:buSzTx/>
              <a:buNone/>
              <a:defRPr sz="1800" cap="all" spc="144">
                <a:solidFill>
                  <a:srgbClr val="696F80"/>
                </a:solidFill>
              </a:defRPr>
            </a:lvl1pPr>
          </a:lstStyle>
          <a:p>
            <a:r>
              <a:rPr lang="fr-FR"/>
              <a:t>Modifier les styles du texte du masque
Deuxième niveau
Troisième niveau
Quatrième niveau
Cinquième niveau</a:t>
            </a:r>
            <a:endParaRPr/>
          </a:p>
        </p:txBody>
      </p:sp>
      <p:sp>
        <p:nvSpPr>
          <p:cNvPr id="578" name="/Designed by Gn"/>
          <p:cNvSpPr txBox="1">
            <a:spLocks noGrp="1"/>
          </p:cNvSpPr>
          <p:nvPr>
            <p:ph type="body" sz="quarter" idx="20"/>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7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30"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1"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32" name="dolor"/>
          <p:cNvSpPr txBox="1">
            <a:spLocks noGrp="1"/>
          </p:cNvSpPr>
          <p:nvPr>
            <p:ph type="body" sz="quarter" idx="14"/>
          </p:nvPr>
        </p:nvSpPr>
        <p:spPr>
          <a:xfrm>
            <a:off x="925945" y="3716755"/>
            <a:ext cx="5078349" cy="1367177"/>
          </a:xfrm>
          <a:prstGeom prst="rect">
            <a:avLst/>
          </a:prstGeom>
        </p:spPr>
        <p:txBody>
          <a:bodyPr>
            <a:spAutoFit/>
          </a:bodyPr>
          <a:lstStyle>
            <a:lvl1pPr marL="0" indent="0" algn="r">
              <a:lnSpc>
                <a:spcPct val="80000"/>
              </a:lnSpc>
              <a:spcBef>
                <a:spcPts val="0"/>
              </a:spcBef>
              <a:buSzTx/>
              <a:buNone/>
              <a:defRPr sz="87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33" name="aliquam"/>
          <p:cNvSpPr txBox="1">
            <a:spLocks noGrp="1"/>
          </p:cNvSpPr>
          <p:nvPr>
            <p:ph type="body" sz="quarter" idx="15"/>
          </p:nvPr>
        </p:nvSpPr>
        <p:spPr>
          <a:xfrm>
            <a:off x="1149972" y="2593319"/>
            <a:ext cx="4880611" cy="1404249"/>
          </a:xfrm>
          <a:prstGeom prst="rect">
            <a:avLst/>
          </a:prstGeom>
        </p:spPr>
        <p:txBody>
          <a:bodyPr wrap="none">
            <a:spAutoFit/>
          </a:bodyPr>
          <a:lstStyle>
            <a:lvl1pPr marL="0" indent="0" algn="r">
              <a:lnSpc>
                <a:spcPct val="80000"/>
              </a:lnSpc>
              <a:spcBef>
                <a:spcPts val="0"/>
              </a:spcBef>
              <a:buSzTx/>
              <a:buNone/>
              <a:defRPr sz="90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34" name="/Designed by Gn"/>
          <p:cNvSpPr txBox="1">
            <a:spLocks noGrp="1"/>
          </p:cNvSpPr>
          <p:nvPr>
            <p:ph type="body" sz="quarter" idx="16"/>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35" name="Image"/>
          <p:cNvSpPr>
            <a:spLocks noGrp="1"/>
          </p:cNvSpPr>
          <p:nvPr>
            <p:ph type="pic" sz="half" idx="17"/>
          </p:nvPr>
        </p:nvSpPr>
        <p:spPr>
          <a:xfrm>
            <a:off x="6666670" y="1651991"/>
            <a:ext cx="5412319" cy="6982025"/>
          </a:xfrm>
          <a:prstGeom prst="rect">
            <a:avLst/>
          </a:prstGeom>
        </p:spPr>
        <p:txBody>
          <a:bodyPr lIns="91439" tIns="45719" rIns="91439" bIns="45719" anchor="t">
            <a:noAutofit/>
          </a:bodyPr>
          <a:lstStyle/>
          <a:p>
            <a:r>
              <a:rPr lang="fr-FR"/>
              <a:t>Cliquez sur l'icône pour ajouter une image</a:t>
            </a:r>
            <a:endParaRPr/>
          </a:p>
        </p:txBody>
      </p:sp>
      <p:sp>
        <p:nvSpPr>
          <p:cNvPr id="36"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8"/>
          </p:nvPr>
        </p:nvSpPr>
        <p:spPr>
          <a:xfrm>
            <a:off x="2086594" y="5184179"/>
            <a:ext cx="3871464" cy="2508707"/>
          </a:xfrm>
          <a:prstGeom prst="rect">
            <a:avLst/>
          </a:prstGeom>
        </p:spPr>
        <p:txBody>
          <a:bodyPr>
            <a:spAutoFit/>
          </a:bodyPr>
          <a:lstStyle>
            <a:lvl1pPr marL="0" indent="0" algn="r">
              <a:spcBef>
                <a:spcPts val="0"/>
              </a:spcBef>
              <a:buSzTx/>
              <a:buNone/>
              <a:defRPr sz="1600" b="1">
                <a:solidFill>
                  <a:srgbClr val="696F80"/>
                </a:solidFill>
              </a:defRPr>
            </a:lvl1pPr>
          </a:lstStyle>
          <a:p>
            <a:r>
              <a:rPr lang="fr-FR"/>
              <a:t>Modifier les styles du texte du masque
Deuxième niveau
Troisième niveau
Quatrième niveau
Cinquième niveau</a:t>
            </a: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copy 7">
    <p:spTree>
      <p:nvGrpSpPr>
        <p:cNvPr id="1" name=""/>
        <p:cNvGrpSpPr/>
        <p:nvPr/>
      </p:nvGrpSpPr>
      <p:grpSpPr>
        <a:xfrm>
          <a:off x="0" y="0"/>
          <a:ext cx="0" cy="0"/>
          <a:chOff x="0" y="0"/>
          <a:chExt cx="0" cy="0"/>
        </a:xfrm>
      </p:grpSpPr>
      <p:sp>
        <p:nvSpPr>
          <p:cNvPr id="586"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87"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588" name="adipiscing ipsum"/>
          <p:cNvSpPr txBox="1">
            <a:spLocks noGrp="1"/>
          </p:cNvSpPr>
          <p:nvPr>
            <p:ph type="body" sz="quarter" idx="14"/>
          </p:nvPr>
        </p:nvSpPr>
        <p:spPr>
          <a:xfrm>
            <a:off x="938306" y="1641362"/>
            <a:ext cx="7195119" cy="1069233"/>
          </a:xfrm>
          <a:prstGeom prst="rect">
            <a:avLst/>
          </a:prstGeom>
        </p:spPr>
        <p:txBody>
          <a:bodyPr>
            <a:spAutoFit/>
          </a:bodyPr>
          <a:lstStyle/>
          <a:p>
            <a:pPr marL="0" indent="0">
              <a:lnSpc>
                <a:spcPct val="80000"/>
              </a:lnSpc>
              <a:spcBef>
                <a:spcPts val="0"/>
              </a:spcBef>
              <a:buSzTx/>
              <a:buNone/>
              <a:defRPr sz="67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graphicFrame>
        <p:nvGraphicFramePr>
          <p:cNvPr id="589" name="2D Line Chart"/>
          <p:cNvGraphicFramePr/>
          <p:nvPr/>
        </p:nvGraphicFramePr>
        <p:xfrm>
          <a:off x="1069522" y="3217143"/>
          <a:ext cx="5102249" cy="3311491"/>
        </p:xfrm>
        <a:graphic>
          <a:graphicData uri="http://schemas.openxmlformats.org/drawingml/2006/chart">
            <c:chart xmlns:c="http://schemas.openxmlformats.org/drawingml/2006/chart" xmlns:r="http://schemas.openxmlformats.org/officeDocument/2006/relationships" r:id="rId2"/>
          </a:graphicData>
        </a:graphic>
      </p:graphicFrame>
      <p:sp>
        <p:nvSpPr>
          <p:cNvPr id="590" name="Nullam id dolor id nibh ultricies Ultricies Parturient vehicula ut id elit."/>
          <p:cNvSpPr txBox="1">
            <a:spLocks noGrp="1"/>
          </p:cNvSpPr>
          <p:nvPr>
            <p:ph type="body" sz="quarter" idx="15"/>
          </p:nvPr>
        </p:nvSpPr>
        <p:spPr>
          <a:xfrm>
            <a:off x="1237602" y="7662212"/>
            <a:ext cx="4379823" cy="516348"/>
          </a:xfrm>
          <a:prstGeom prst="rect">
            <a:avLst/>
          </a:prstGeom>
        </p:spPr>
        <p:txBody>
          <a:bodyPr lIns="0" tIns="0" rIns="0" bIns="0" anchor="t">
            <a:noAutofit/>
          </a:bodyPr>
          <a:lstStyle>
            <a:lvl1pPr marL="0" indent="0">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591" name="Amet Tortor Cras Ornare"/>
          <p:cNvSpPr txBox="1">
            <a:spLocks noGrp="1"/>
          </p:cNvSpPr>
          <p:nvPr>
            <p:ph type="body" sz="quarter" idx="16"/>
          </p:nvPr>
        </p:nvSpPr>
        <p:spPr>
          <a:xfrm>
            <a:off x="1251997" y="7184106"/>
            <a:ext cx="3942938" cy="449023"/>
          </a:xfrm>
          <a:prstGeom prst="rect">
            <a:avLst/>
          </a:prstGeom>
        </p:spPr>
        <p:txBody>
          <a:bodyPr lIns="0" tIns="0" rIns="0" bIns="0">
            <a:noAutofit/>
          </a:bodyPr>
          <a:lstStyle/>
          <a:p>
            <a:pPr marL="0" indent="0">
              <a:spcBef>
                <a:spcPts val="3000"/>
              </a:spcBef>
              <a:buSzTx/>
              <a:buNone/>
              <a:defRPr sz="1800" cap="all" spc="144">
                <a:solidFill>
                  <a:srgbClr val="696F80"/>
                </a:solidFill>
              </a:defRPr>
            </a:pPr>
            <a:r>
              <a:rPr lang="fr-FR"/>
              <a:t>Modifier les styles du texte du masque
Deuxième niveau
Troisième niveau
Quatrième niveau
Cinquième niveau</a:t>
            </a:r>
            <a:endParaRPr/>
          </a:p>
        </p:txBody>
      </p:sp>
      <p:sp>
        <p:nvSpPr>
          <p:cNvPr id="592" name="54%"/>
          <p:cNvSpPr txBox="1"/>
          <p:nvPr/>
        </p:nvSpPr>
        <p:spPr>
          <a:xfrm>
            <a:off x="4919523" y="5142454"/>
            <a:ext cx="1283285" cy="7831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4600" b="0" cap="all">
                <a:solidFill>
                  <a:srgbClr val="696F80"/>
                </a:solidFill>
                <a:latin typeface="Helvetica Neue Light"/>
                <a:ea typeface="Helvetica Neue Light"/>
                <a:cs typeface="Helvetica Neue Light"/>
                <a:sym typeface="Helvetica Neue Light"/>
              </a:defRPr>
            </a:lvl1pPr>
          </a:lstStyle>
          <a:p>
            <a:r>
              <a:t>54%</a:t>
            </a:r>
          </a:p>
        </p:txBody>
      </p:sp>
      <p:sp>
        <p:nvSpPr>
          <p:cNvPr id="593" name="34%"/>
          <p:cNvSpPr txBox="1"/>
          <p:nvPr/>
        </p:nvSpPr>
        <p:spPr>
          <a:xfrm>
            <a:off x="2603953" y="3971226"/>
            <a:ext cx="1029158" cy="64714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3600" b="0" cap="all">
                <a:solidFill>
                  <a:srgbClr val="696F80"/>
                </a:solidFill>
                <a:latin typeface="Helvetica Neue Light"/>
                <a:ea typeface="Helvetica Neue Light"/>
                <a:cs typeface="Helvetica Neue Light"/>
                <a:sym typeface="Helvetica Neue Light"/>
              </a:defRPr>
            </a:lvl1pPr>
          </a:lstStyle>
          <a:p>
            <a:r>
              <a:t>34%</a:t>
            </a:r>
          </a:p>
        </p:txBody>
      </p:sp>
      <p:sp>
        <p:nvSpPr>
          <p:cNvPr id="594"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7621088" y="3613332"/>
            <a:ext cx="4112300" cy="1823467"/>
          </a:xfrm>
          <a:prstGeom prst="rect">
            <a:avLst/>
          </a:prstGeom>
        </p:spPr>
        <p:txBody>
          <a:bodyPr>
            <a:spAutoFit/>
          </a:bodyPr>
          <a:lstStyle>
            <a:lvl1pPr marL="0" indent="0" algn="r">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595"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8"/>
          </p:nvPr>
        </p:nvSpPr>
        <p:spPr>
          <a:xfrm>
            <a:off x="7621088" y="5780799"/>
            <a:ext cx="4112300" cy="1823467"/>
          </a:xfrm>
          <a:prstGeom prst="rect">
            <a:avLst/>
          </a:prstGeom>
        </p:spPr>
        <p:txBody>
          <a:bodyPr>
            <a:spAutoFit/>
          </a:bodyPr>
          <a:lstStyle>
            <a:lvl1pPr marL="0" indent="0" algn="r">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596" name="tincidunt dolor"/>
          <p:cNvSpPr txBox="1">
            <a:spLocks noGrp="1"/>
          </p:cNvSpPr>
          <p:nvPr>
            <p:ph type="body" sz="quarter" idx="19"/>
          </p:nvPr>
        </p:nvSpPr>
        <p:spPr>
          <a:xfrm rot="21600000">
            <a:off x="8423079" y="2998345"/>
            <a:ext cx="3225458" cy="449022"/>
          </a:xfrm>
          <a:prstGeom prst="rect">
            <a:avLst/>
          </a:prstGeom>
        </p:spPr>
        <p:txBody>
          <a:bodyPr wrap="none">
            <a:spAutoFit/>
          </a:bodyPr>
          <a:lstStyle>
            <a:lvl1pPr marL="0" indent="0" algn="r">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597" name="/Designed by Gn"/>
          <p:cNvSpPr txBox="1">
            <a:spLocks noGrp="1"/>
          </p:cNvSpPr>
          <p:nvPr>
            <p:ph type="body" sz="quarter" idx="20"/>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9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copy 8">
    <p:spTree>
      <p:nvGrpSpPr>
        <p:cNvPr id="1" name=""/>
        <p:cNvGrpSpPr/>
        <p:nvPr/>
      </p:nvGrpSpPr>
      <p:grpSpPr>
        <a:xfrm>
          <a:off x="0" y="0"/>
          <a:ext cx="0" cy="0"/>
          <a:chOff x="0" y="0"/>
          <a:chExt cx="0" cy="0"/>
        </a:xfrm>
      </p:grpSpPr>
      <p:sp>
        <p:nvSpPr>
          <p:cNvPr id="605"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06"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607" name="dolor"/>
          <p:cNvSpPr txBox="1">
            <a:spLocks noGrp="1"/>
          </p:cNvSpPr>
          <p:nvPr>
            <p:ph type="body" sz="quarter" idx="14"/>
          </p:nvPr>
        </p:nvSpPr>
        <p:spPr>
          <a:xfrm>
            <a:off x="925945" y="3716755"/>
            <a:ext cx="5078349" cy="1367177"/>
          </a:xfrm>
          <a:prstGeom prst="rect">
            <a:avLst/>
          </a:prstGeom>
        </p:spPr>
        <p:txBody>
          <a:bodyPr>
            <a:spAutoFit/>
          </a:bodyPr>
          <a:lstStyle>
            <a:lvl1pPr marL="0" indent="0" algn="r">
              <a:lnSpc>
                <a:spcPct val="80000"/>
              </a:lnSpc>
              <a:spcBef>
                <a:spcPts val="0"/>
              </a:spcBef>
              <a:buSzTx/>
              <a:buNone/>
              <a:defRPr sz="87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608" name="aliquam"/>
          <p:cNvSpPr txBox="1">
            <a:spLocks noGrp="1"/>
          </p:cNvSpPr>
          <p:nvPr>
            <p:ph type="body" sz="quarter" idx="15"/>
          </p:nvPr>
        </p:nvSpPr>
        <p:spPr>
          <a:xfrm>
            <a:off x="1149972" y="2593319"/>
            <a:ext cx="4880611" cy="1404249"/>
          </a:xfrm>
          <a:prstGeom prst="rect">
            <a:avLst/>
          </a:prstGeom>
        </p:spPr>
        <p:txBody>
          <a:bodyPr wrap="none">
            <a:spAutoFit/>
          </a:bodyPr>
          <a:lstStyle>
            <a:lvl1pPr marL="0" indent="0" algn="r">
              <a:lnSpc>
                <a:spcPct val="80000"/>
              </a:lnSpc>
              <a:spcBef>
                <a:spcPts val="0"/>
              </a:spcBef>
              <a:buSzTx/>
              <a:buNone/>
              <a:defRPr sz="90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609" name="Image"/>
          <p:cNvSpPr>
            <a:spLocks noGrp="1"/>
          </p:cNvSpPr>
          <p:nvPr>
            <p:ph type="pic" sz="half" idx="16"/>
          </p:nvPr>
        </p:nvSpPr>
        <p:spPr>
          <a:xfrm>
            <a:off x="6666670" y="1651991"/>
            <a:ext cx="5412319" cy="6982025"/>
          </a:xfrm>
          <a:prstGeom prst="rect">
            <a:avLst/>
          </a:prstGeom>
        </p:spPr>
        <p:txBody>
          <a:bodyPr lIns="91439" tIns="45719" rIns="91439" bIns="45719" anchor="t">
            <a:noAutofit/>
          </a:bodyPr>
          <a:lstStyle/>
          <a:p>
            <a:r>
              <a:rPr lang="fr-FR"/>
              <a:t>Cliquez sur l'icône pour ajouter une image</a:t>
            </a:r>
            <a:endParaRPr/>
          </a:p>
        </p:txBody>
      </p:sp>
      <p:sp>
        <p:nvSpPr>
          <p:cNvPr id="610"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2086594" y="5184179"/>
            <a:ext cx="3871464" cy="2508707"/>
          </a:xfrm>
          <a:prstGeom prst="rect">
            <a:avLst/>
          </a:prstGeom>
        </p:spPr>
        <p:txBody>
          <a:bodyPr>
            <a:spAutoFit/>
          </a:bodyPr>
          <a:lstStyle>
            <a:lvl1pPr marL="0" indent="0" algn="r">
              <a:spcBef>
                <a:spcPts val="0"/>
              </a:spcBef>
              <a:buSzTx/>
              <a:buNone/>
              <a:defRPr sz="1600" b="1">
                <a:solidFill>
                  <a:srgbClr val="696F80"/>
                </a:solidFill>
              </a:defRPr>
            </a:lvl1pPr>
          </a:lstStyle>
          <a:p>
            <a:r>
              <a:rPr lang="fr-FR"/>
              <a:t>Modifier les styles du texte du masque
Deuxième niveau
Troisième niveau
Quatrième niveau
Cinquième niveau</a:t>
            </a:r>
            <a:endParaRPr/>
          </a:p>
        </p:txBody>
      </p:sp>
      <p:sp>
        <p:nvSpPr>
          <p:cNvPr id="611" name="/Designed by Gn"/>
          <p:cNvSpPr txBox="1">
            <a:spLocks noGrp="1"/>
          </p:cNvSpPr>
          <p:nvPr>
            <p:ph type="body" sz="quarter" idx="18"/>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copy 9">
    <p:spTree>
      <p:nvGrpSpPr>
        <p:cNvPr id="1" name=""/>
        <p:cNvGrpSpPr/>
        <p:nvPr/>
      </p:nvGrpSpPr>
      <p:grpSpPr>
        <a:xfrm>
          <a:off x="0" y="0"/>
          <a:ext cx="0" cy="0"/>
          <a:chOff x="0" y="0"/>
          <a:chExt cx="0" cy="0"/>
        </a:xfrm>
      </p:grpSpPr>
      <p:sp>
        <p:nvSpPr>
          <p:cNvPr id="619"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20"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621" name="25%"/>
          <p:cNvSpPr txBox="1">
            <a:spLocks noGrp="1"/>
          </p:cNvSpPr>
          <p:nvPr>
            <p:ph type="body" sz="quarter" idx="14"/>
          </p:nvPr>
        </p:nvSpPr>
        <p:spPr>
          <a:xfrm>
            <a:off x="10830174" y="4516558"/>
            <a:ext cx="885505" cy="383928"/>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2" name="25%"/>
          <p:cNvSpPr txBox="1">
            <a:spLocks noGrp="1"/>
          </p:cNvSpPr>
          <p:nvPr>
            <p:ph type="body" sz="quarter" idx="15"/>
          </p:nvPr>
        </p:nvSpPr>
        <p:spPr>
          <a:xfrm>
            <a:off x="9240901" y="4516465"/>
            <a:ext cx="885504" cy="383927"/>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3" name="50%"/>
          <p:cNvSpPr txBox="1">
            <a:spLocks noGrp="1"/>
          </p:cNvSpPr>
          <p:nvPr>
            <p:ph type="body" sz="quarter" idx="16"/>
          </p:nvPr>
        </p:nvSpPr>
        <p:spPr>
          <a:xfrm>
            <a:off x="6818000" y="4516322"/>
            <a:ext cx="885504" cy="383928"/>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4" name="50%"/>
          <p:cNvSpPr txBox="1">
            <a:spLocks noGrp="1"/>
          </p:cNvSpPr>
          <p:nvPr>
            <p:ph type="body" sz="quarter" idx="17"/>
          </p:nvPr>
        </p:nvSpPr>
        <p:spPr>
          <a:xfrm>
            <a:off x="10830072" y="6260140"/>
            <a:ext cx="885504" cy="383928"/>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5" name="50%"/>
          <p:cNvSpPr txBox="1">
            <a:spLocks noGrp="1"/>
          </p:cNvSpPr>
          <p:nvPr>
            <p:ph type="body" sz="quarter" idx="18"/>
          </p:nvPr>
        </p:nvSpPr>
        <p:spPr>
          <a:xfrm>
            <a:off x="6817897" y="6259904"/>
            <a:ext cx="885505" cy="383928"/>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6" name="100%"/>
          <p:cNvSpPr txBox="1">
            <a:spLocks noGrp="1"/>
          </p:cNvSpPr>
          <p:nvPr>
            <p:ph type="body" sz="quarter" idx="19"/>
          </p:nvPr>
        </p:nvSpPr>
        <p:spPr>
          <a:xfrm>
            <a:off x="8626861" y="8016292"/>
            <a:ext cx="885505" cy="383928"/>
          </a:xfrm>
          <a:prstGeom prst="rect">
            <a:avLst/>
          </a:prstGeom>
        </p:spPr>
        <p:txBody>
          <a:bodyPr lIns="0" tIns="0" rIns="0" bIns="0" anchor="t">
            <a:noAutofit/>
          </a:bodyPr>
          <a:lstStyle>
            <a:lvl1pPr marL="0" indent="0" defTabSz="457200">
              <a:spcBef>
                <a:spcPts val="5500"/>
              </a:spcBef>
              <a:buSzTx/>
              <a:buNone/>
              <a:defRPr sz="2500">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27" name="Shape"/>
          <p:cNvSpPr/>
          <p:nvPr/>
        </p:nvSpPr>
        <p:spPr>
          <a:xfrm rot="5400201">
            <a:off x="8688086" y="4584472"/>
            <a:ext cx="315232" cy="64361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2"/>
                </a:lnTo>
                <a:lnTo>
                  <a:pt x="0" y="21600"/>
                </a:lnTo>
                <a:lnTo>
                  <a:pt x="21600" y="21308"/>
                </a:lnTo>
                <a:lnTo>
                  <a:pt x="21600" y="0"/>
                </a:lnTo>
                <a:close/>
              </a:path>
            </a:pathLst>
          </a:custGeom>
          <a:solidFill>
            <a:srgbClr val="B5B0AD"/>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28" name="Shape"/>
          <p:cNvSpPr/>
          <p:nvPr/>
        </p:nvSpPr>
        <p:spPr>
          <a:xfrm rot="5400201">
            <a:off x="11735012" y="7570778"/>
            <a:ext cx="632179" cy="153348"/>
          </a:xfrm>
          <a:custGeom>
            <a:avLst/>
            <a:gdLst/>
            <a:ahLst/>
            <a:cxnLst>
              <a:cxn ang="0">
                <a:pos x="wd2" y="hd2"/>
              </a:cxn>
              <a:cxn ang="5400000">
                <a:pos x="wd2" y="hd2"/>
              </a:cxn>
              <a:cxn ang="10800000">
                <a:pos x="wd2" y="hd2"/>
              </a:cxn>
              <a:cxn ang="16200000">
                <a:pos x="wd2" y="hd2"/>
              </a:cxn>
            </a:cxnLst>
            <a:rect l="0" t="0" r="r" b="b"/>
            <a:pathLst>
              <a:path w="21600" h="21600" extrusionOk="0">
                <a:moveTo>
                  <a:pt x="10744" y="0"/>
                </a:moveTo>
                <a:lnTo>
                  <a:pt x="0" y="9502"/>
                </a:lnTo>
                <a:lnTo>
                  <a:pt x="10744" y="21600"/>
                </a:lnTo>
                <a:lnTo>
                  <a:pt x="21600" y="9502"/>
                </a:lnTo>
                <a:lnTo>
                  <a:pt x="10744" y="0"/>
                </a:lnTo>
                <a:close/>
              </a:path>
            </a:pathLst>
          </a:custGeom>
          <a:solidFill>
            <a:srgbClr val="989292"/>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29" name="Shape"/>
          <p:cNvSpPr/>
          <p:nvPr/>
        </p:nvSpPr>
        <p:spPr>
          <a:xfrm rot="5400201" flipH="1">
            <a:off x="8687649" y="4272336"/>
            <a:ext cx="315232" cy="64352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2"/>
                </a:lnTo>
                <a:lnTo>
                  <a:pt x="0" y="21600"/>
                </a:lnTo>
                <a:lnTo>
                  <a:pt x="21600" y="21308"/>
                </a:lnTo>
                <a:lnTo>
                  <a:pt x="21600" y="0"/>
                </a:lnTo>
                <a:close/>
              </a:path>
            </a:pathLst>
          </a:custGeom>
          <a:solidFill>
            <a:srgbClr val="C6BEBE"/>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0" name="Shape"/>
          <p:cNvSpPr/>
          <p:nvPr/>
        </p:nvSpPr>
        <p:spPr>
          <a:xfrm rot="5400201">
            <a:off x="7102995" y="4394710"/>
            <a:ext cx="315389" cy="32659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7"/>
                </a:lnTo>
                <a:lnTo>
                  <a:pt x="0" y="21600"/>
                </a:lnTo>
                <a:lnTo>
                  <a:pt x="21600" y="21025"/>
                </a:lnTo>
                <a:lnTo>
                  <a:pt x="21600" y="0"/>
                </a:lnTo>
                <a:close/>
              </a:path>
            </a:pathLst>
          </a:custGeom>
          <a:solidFill>
            <a:srgbClr val="C7AE83"/>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1" name="Shape"/>
          <p:cNvSpPr/>
          <p:nvPr/>
        </p:nvSpPr>
        <p:spPr>
          <a:xfrm rot="5400201">
            <a:off x="8563052" y="5794298"/>
            <a:ext cx="629004" cy="153348"/>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9502"/>
                </a:lnTo>
                <a:lnTo>
                  <a:pt x="10798" y="21600"/>
                </a:lnTo>
                <a:lnTo>
                  <a:pt x="21600" y="9054"/>
                </a:lnTo>
                <a:lnTo>
                  <a:pt x="10798" y="0"/>
                </a:lnTo>
                <a:close/>
              </a:path>
            </a:pathLst>
          </a:custGeom>
          <a:solidFill>
            <a:srgbClr val="A79470"/>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2" name="Shape"/>
          <p:cNvSpPr/>
          <p:nvPr/>
        </p:nvSpPr>
        <p:spPr>
          <a:xfrm rot="5400201" flipH="1">
            <a:off x="7102281" y="4085715"/>
            <a:ext cx="315231" cy="32589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7"/>
                </a:lnTo>
                <a:lnTo>
                  <a:pt x="0" y="21600"/>
                </a:lnTo>
                <a:lnTo>
                  <a:pt x="21600" y="21024"/>
                </a:lnTo>
                <a:lnTo>
                  <a:pt x="21600" y="0"/>
                </a:lnTo>
                <a:close/>
              </a:path>
            </a:pathLst>
          </a:custGeom>
          <a:solidFill>
            <a:srgbClr val="DEC290"/>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3" name="Shape"/>
          <p:cNvSpPr/>
          <p:nvPr/>
        </p:nvSpPr>
        <p:spPr>
          <a:xfrm rot="5400201">
            <a:off x="10321097" y="4439350"/>
            <a:ext cx="315389" cy="31770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14"/>
                </a:lnTo>
                <a:lnTo>
                  <a:pt x="0" y="21600"/>
                </a:lnTo>
                <a:lnTo>
                  <a:pt x="21600" y="21008"/>
                </a:lnTo>
                <a:lnTo>
                  <a:pt x="21600" y="0"/>
                </a:lnTo>
                <a:close/>
              </a:path>
            </a:pathLst>
          </a:custGeom>
          <a:solidFill>
            <a:srgbClr val="C7B8AB"/>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4" name="Shape"/>
          <p:cNvSpPr/>
          <p:nvPr/>
        </p:nvSpPr>
        <p:spPr>
          <a:xfrm rot="5400201">
            <a:off x="11735935" y="5795253"/>
            <a:ext cx="630542" cy="153348"/>
          </a:xfrm>
          <a:custGeom>
            <a:avLst/>
            <a:gdLst/>
            <a:ahLst/>
            <a:cxnLst>
              <a:cxn ang="0">
                <a:pos x="wd2" y="hd2"/>
              </a:cxn>
              <a:cxn ang="5400000">
                <a:pos x="wd2" y="hd2"/>
              </a:cxn>
              <a:cxn ang="10800000">
                <a:pos x="wd2" y="hd2"/>
              </a:cxn>
              <a:cxn ang="16200000">
                <a:pos x="wd2" y="hd2"/>
              </a:cxn>
            </a:cxnLst>
            <a:rect l="0" t="0" r="r" b="b"/>
            <a:pathLst>
              <a:path w="21600" h="21600" extrusionOk="0">
                <a:moveTo>
                  <a:pt x="10772" y="0"/>
                </a:moveTo>
                <a:lnTo>
                  <a:pt x="0" y="9502"/>
                </a:lnTo>
                <a:lnTo>
                  <a:pt x="10772" y="21600"/>
                </a:lnTo>
                <a:lnTo>
                  <a:pt x="21600" y="8939"/>
                </a:lnTo>
                <a:lnTo>
                  <a:pt x="10772" y="0"/>
                </a:lnTo>
                <a:close/>
              </a:path>
            </a:pathLst>
          </a:custGeom>
          <a:solidFill>
            <a:srgbClr val="B2A19A"/>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5" name="Shape"/>
          <p:cNvSpPr/>
          <p:nvPr/>
        </p:nvSpPr>
        <p:spPr>
          <a:xfrm rot="5400201" flipH="1">
            <a:off x="10320383" y="4130355"/>
            <a:ext cx="315231" cy="31700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93"/>
                </a:lnTo>
                <a:lnTo>
                  <a:pt x="0" y="21600"/>
                </a:lnTo>
                <a:lnTo>
                  <a:pt x="21600" y="21008"/>
                </a:lnTo>
                <a:lnTo>
                  <a:pt x="21600" y="0"/>
                </a:lnTo>
                <a:close/>
              </a:path>
            </a:pathLst>
          </a:custGeom>
          <a:solidFill>
            <a:srgbClr val="D9C8BA"/>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6" name="Shape"/>
          <p:cNvSpPr/>
          <p:nvPr/>
        </p:nvSpPr>
        <p:spPr>
          <a:xfrm rot="5400201">
            <a:off x="7103099" y="2619954"/>
            <a:ext cx="315389" cy="32659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7"/>
                </a:lnTo>
                <a:lnTo>
                  <a:pt x="0" y="21600"/>
                </a:lnTo>
                <a:lnTo>
                  <a:pt x="21600" y="21025"/>
                </a:lnTo>
                <a:lnTo>
                  <a:pt x="21600" y="0"/>
                </a:lnTo>
                <a:close/>
              </a:path>
            </a:pathLst>
          </a:custGeom>
          <a:solidFill>
            <a:srgbClr val="C7AE83"/>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7" name="Shape"/>
          <p:cNvSpPr/>
          <p:nvPr/>
        </p:nvSpPr>
        <p:spPr>
          <a:xfrm rot="5400201">
            <a:off x="8566331" y="4019541"/>
            <a:ext cx="629004" cy="153348"/>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9054"/>
                </a:lnTo>
                <a:lnTo>
                  <a:pt x="10798" y="21600"/>
                </a:lnTo>
                <a:lnTo>
                  <a:pt x="21600" y="9054"/>
                </a:lnTo>
                <a:lnTo>
                  <a:pt x="10798" y="0"/>
                </a:lnTo>
                <a:close/>
              </a:path>
            </a:pathLst>
          </a:custGeom>
          <a:solidFill>
            <a:srgbClr val="A69470"/>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8" name="Shape"/>
          <p:cNvSpPr/>
          <p:nvPr/>
        </p:nvSpPr>
        <p:spPr>
          <a:xfrm rot="5400201" flipH="1">
            <a:off x="7105824" y="2307520"/>
            <a:ext cx="315388" cy="3265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7"/>
                </a:lnTo>
                <a:lnTo>
                  <a:pt x="0" y="21600"/>
                </a:lnTo>
                <a:lnTo>
                  <a:pt x="21600" y="21024"/>
                </a:lnTo>
                <a:lnTo>
                  <a:pt x="21600" y="0"/>
                </a:lnTo>
                <a:close/>
              </a:path>
            </a:pathLst>
          </a:custGeom>
          <a:solidFill>
            <a:srgbClr val="DEC290"/>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39" name="Shape"/>
          <p:cNvSpPr/>
          <p:nvPr/>
        </p:nvSpPr>
        <p:spPr>
          <a:xfrm rot="5400201">
            <a:off x="9526001" y="3461794"/>
            <a:ext cx="315388" cy="15825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0"/>
                </a:lnTo>
                <a:lnTo>
                  <a:pt x="0" y="21600"/>
                </a:lnTo>
                <a:lnTo>
                  <a:pt x="21600" y="20412"/>
                </a:lnTo>
                <a:lnTo>
                  <a:pt x="21600" y="0"/>
                </a:lnTo>
                <a:close/>
              </a:path>
            </a:pathLst>
          </a:custGeom>
          <a:solidFill>
            <a:srgbClr val="B9C1CE"/>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0" name="Shape"/>
          <p:cNvSpPr/>
          <p:nvPr/>
        </p:nvSpPr>
        <p:spPr>
          <a:xfrm rot="5400201">
            <a:off x="10147535" y="4019635"/>
            <a:ext cx="629004" cy="153348"/>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9502"/>
                </a:lnTo>
                <a:lnTo>
                  <a:pt x="10798" y="21600"/>
                </a:lnTo>
                <a:lnTo>
                  <a:pt x="21600" y="9502"/>
                </a:lnTo>
                <a:lnTo>
                  <a:pt x="10798" y="0"/>
                </a:lnTo>
                <a:close/>
              </a:path>
            </a:pathLst>
          </a:custGeom>
          <a:solidFill>
            <a:srgbClr val="A1A9B9"/>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1" name="Shape"/>
          <p:cNvSpPr/>
          <p:nvPr/>
        </p:nvSpPr>
        <p:spPr>
          <a:xfrm rot="5400201" flipH="1">
            <a:off x="9525864" y="3150201"/>
            <a:ext cx="315231" cy="15807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0"/>
                </a:lnTo>
                <a:lnTo>
                  <a:pt x="0" y="21600"/>
                </a:lnTo>
                <a:lnTo>
                  <a:pt x="21600" y="20413"/>
                </a:lnTo>
                <a:lnTo>
                  <a:pt x="21600" y="0"/>
                </a:lnTo>
                <a:close/>
              </a:path>
            </a:pathLst>
          </a:custGeom>
          <a:solidFill>
            <a:srgbClr val="D0D7E1"/>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2" name="Shape"/>
          <p:cNvSpPr/>
          <p:nvPr/>
        </p:nvSpPr>
        <p:spPr>
          <a:xfrm rot="5400201">
            <a:off x="11115274" y="3461887"/>
            <a:ext cx="315388" cy="15825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0"/>
                </a:lnTo>
                <a:lnTo>
                  <a:pt x="0" y="21600"/>
                </a:lnTo>
                <a:lnTo>
                  <a:pt x="21600" y="20412"/>
                </a:lnTo>
                <a:lnTo>
                  <a:pt x="21600" y="0"/>
                </a:lnTo>
                <a:close/>
              </a:path>
            </a:pathLst>
          </a:custGeom>
          <a:solidFill>
            <a:srgbClr val="C7B8AB"/>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3" name="Shape"/>
          <p:cNvSpPr/>
          <p:nvPr/>
        </p:nvSpPr>
        <p:spPr>
          <a:xfrm rot="5400201">
            <a:off x="11736809" y="4019728"/>
            <a:ext cx="629004" cy="153348"/>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lnTo>
                  <a:pt x="0" y="9502"/>
                </a:lnTo>
                <a:lnTo>
                  <a:pt x="10798" y="21600"/>
                </a:lnTo>
                <a:lnTo>
                  <a:pt x="21600" y="9502"/>
                </a:lnTo>
                <a:lnTo>
                  <a:pt x="10798" y="0"/>
                </a:lnTo>
                <a:close/>
              </a:path>
            </a:pathLst>
          </a:custGeom>
          <a:solidFill>
            <a:srgbClr val="B2A19A"/>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4" name="Shape"/>
          <p:cNvSpPr/>
          <p:nvPr/>
        </p:nvSpPr>
        <p:spPr>
          <a:xfrm rot="5400201" flipH="1">
            <a:off x="11115137" y="3150295"/>
            <a:ext cx="315232" cy="15807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90"/>
                </a:lnTo>
                <a:lnTo>
                  <a:pt x="0" y="21600"/>
                </a:lnTo>
                <a:lnTo>
                  <a:pt x="21600" y="20413"/>
                </a:lnTo>
                <a:lnTo>
                  <a:pt x="21600" y="0"/>
                </a:lnTo>
                <a:close/>
              </a:path>
            </a:pathLst>
          </a:custGeom>
          <a:solidFill>
            <a:srgbClr val="D9C8BA"/>
          </a:solidFill>
          <a:ln w="12700">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45" name="nonummy dolore"/>
          <p:cNvSpPr txBox="1">
            <a:spLocks noGrp="1"/>
          </p:cNvSpPr>
          <p:nvPr>
            <p:ph type="body" sz="quarter" idx="20"/>
          </p:nvPr>
        </p:nvSpPr>
        <p:spPr>
          <a:xfrm>
            <a:off x="845172" y="1553574"/>
            <a:ext cx="7900912"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646"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1"/>
          </p:nvPr>
        </p:nvSpPr>
        <p:spPr>
          <a:xfrm>
            <a:off x="763088" y="3977399"/>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647"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2"/>
          </p:nvPr>
        </p:nvSpPr>
        <p:spPr>
          <a:xfrm>
            <a:off x="763088" y="614486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648" name="tincidunt dolor"/>
          <p:cNvSpPr txBox="1">
            <a:spLocks noGrp="1"/>
          </p:cNvSpPr>
          <p:nvPr>
            <p:ph type="body" sz="quarter" idx="23"/>
          </p:nvPr>
        </p:nvSpPr>
        <p:spPr>
          <a:xfrm rot="21600000">
            <a:off x="820012" y="3370878"/>
            <a:ext cx="3225458"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649" name="Nullam id dolor id nibh ultricies Ultricies Parturient vehicula ut id elit."/>
          <p:cNvSpPr txBox="1">
            <a:spLocks noGrp="1"/>
          </p:cNvSpPr>
          <p:nvPr>
            <p:ph type="body" sz="quarter" idx="24"/>
          </p:nvPr>
        </p:nvSpPr>
        <p:spPr>
          <a:xfrm>
            <a:off x="5766230" y="3356740"/>
            <a:ext cx="2765535" cy="368913"/>
          </a:xfrm>
          <a:prstGeom prst="rect">
            <a:avLst/>
          </a:prstGeom>
        </p:spPr>
        <p:txBody>
          <a:bodyPr lIns="0" tIns="0" rIns="0" bIns="0">
            <a:noAutofit/>
          </a:bodyPr>
          <a:lstStyle>
            <a:lvl1pPr marL="0" indent="0">
              <a:spcBef>
                <a:spcPts val="1000"/>
              </a:spcBef>
              <a:buSzTx/>
              <a:buNone/>
              <a:defRPr sz="1000">
                <a:solidFill>
                  <a:srgbClr val="696F80"/>
                </a:solidFill>
              </a:defRPr>
            </a:lvl1pPr>
          </a:lstStyle>
          <a:p>
            <a:r>
              <a:rPr lang="fr-FR"/>
              <a:t>Modifier les styles du texte du masque
Deuxième niveau
Troisième niveau
Quatrième niveau
Cinquième niveau</a:t>
            </a:r>
            <a:endParaRPr/>
          </a:p>
        </p:txBody>
      </p:sp>
      <p:sp>
        <p:nvSpPr>
          <p:cNvPr id="650" name="Nullam id dolor id nibh ultricies Ultricies Parturient vehicula ut id elit."/>
          <p:cNvSpPr txBox="1">
            <a:spLocks noGrp="1"/>
          </p:cNvSpPr>
          <p:nvPr>
            <p:ph type="body" sz="quarter" idx="25"/>
          </p:nvPr>
        </p:nvSpPr>
        <p:spPr>
          <a:xfrm>
            <a:off x="5766230" y="5189165"/>
            <a:ext cx="4112301" cy="368913"/>
          </a:xfrm>
          <a:prstGeom prst="rect">
            <a:avLst/>
          </a:prstGeom>
        </p:spPr>
        <p:txBody>
          <a:bodyPr lIns="0" tIns="0" rIns="0" bIns="0">
            <a:noAutofit/>
          </a:bodyPr>
          <a:lstStyle>
            <a:lvl1pPr marL="0" indent="0">
              <a:spcBef>
                <a:spcPts val="1000"/>
              </a:spcBef>
              <a:buSzTx/>
              <a:buNone/>
              <a:defRPr sz="1000">
                <a:solidFill>
                  <a:srgbClr val="696F80"/>
                </a:solidFill>
              </a:defRPr>
            </a:lvl1pPr>
          </a:lstStyle>
          <a:p>
            <a:r>
              <a:rPr lang="fr-FR"/>
              <a:t>Modifier les styles du texte du masque
Deuxième niveau
Troisième niveau
Quatrième niveau
Cinquième niveau</a:t>
            </a:r>
            <a:endParaRPr/>
          </a:p>
        </p:txBody>
      </p:sp>
      <p:sp>
        <p:nvSpPr>
          <p:cNvPr id="651" name="Nullam id dolor id nibh ultricies Ultricies Parturient vehicula ut id elit."/>
          <p:cNvSpPr txBox="1">
            <a:spLocks noGrp="1"/>
          </p:cNvSpPr>
          <p:nvPr>
            <p:ph type="body" sz="quarter" idx="26"/>
          </p:nvPr>
        </p:nvSpPr>
        <p:spPr>
          <a:xfrm>
            <a:off x="5766230" y="6843890"/>
            <a:ext cx="3089422" cy="510332"/>
          </a:xfrm>
          <a:prstGeom prst="rect">
            <a:avLst/>
          </a:prstGeom>
        </p:spPr>
        <p:txBody>
          <a:bodyPr lIns="0" tIns="0" rIns="0" bIns="0">
            <a:noAutofit/>
          </a:bodyPr>
          <a:lstStyle>
            <a:lvl1pPr marL="0" indent="0">
              <a:spcBef>
                <a:spcPts val="1000"/>
              </a:spcBef>
              <a:buSzTx/>
              <a:buNone/>
              <a:defRPr sz="1000">
                <a:solidFill>
                  <a:srgbClr val="696F80"/>
                </a:solidFill>
              </a:defRPr>
            </a:lvl1pPr>
          </a:lstStyle>
          <a:p>
            <a:r>
              <a:rPr lang="fr-FR"/>
              <a:t>Modifier les styles du texte du masque
Deuxième niveau
Troisième niveau
Quatrième niveau
Cinquième niveau</a:t>
            </a:r>
            <a:endParaRPr/>
          </a:p>
        </p:txBody>
      </p:sp>
      <p:sp>
        <p:nvSpPr>
          <p:cNvPr id="652" name="/Designed by Gn"/>
          <p:cNvSpPr txBox="1">
            <a:spLocks noGrp="1"/>
          </p:cNvSpPr>
          <p:nvPr>
            <p:ph type="body" sz="quarter" idx="27"/>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5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copy 10">
    <p:spTree>
      <p:nvGrpSpPr>
        <p:cNvPr id="1" name=""/>
        <p:cNvGrpSpPr/>
        <p:nvPr/>
      </p:nvGrpSpPr>
      <p:grpSpPr>
        <a:xfrm>
          <a:off x="0" y="0"/>
          <a:ext cx="0" cy="0"/>
          <a:chOff x="0" y="0"/>
          <a:chExt cx="0" cy="0"/>
        </a:xfrm>
      </p:grpSpPr>
      <p:sp>
        <p:nvSpPr>
          <p:cNvPr id="660"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61"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662" name="Line"/>
          <p:cNvSpPr/>
          <p:nvPr/>
        </p:nvSpPr>
        <p:spPr>
          <a:xfrm rot="16200000">
            <a:off x="2597392" y="4408363"/>
            <a:ext cx="3053753" cy="1527050"/>
          </a:xfrm>
          <a:custGeom>
            <a:avLst/>
            <a:gdLst/>
            <a:ahLst/>
            <a:cxnLst>
              <a:cxn ang="0">
                <a:pos x="wd2" y="hd2"/>
              </a:cxn>
              <a:cxn ang="5400000">
                <a:pos x="wd2" y="hd2"/>
              </a:cxn>
              <a:cxn ang="10800000">
                <a:pos x="wd2" y="hd2"/>
              </a:cxn>
              <a:cxn ang="16200000">
                <a:pos x="wd2" y="hd2"/>
              </a:cxn>
            </a:cxnLst>
            <a:rect l="0" t="0" r="r" b="b"/>
            <a:pathLst>
              <a:path w="21600" h="21423" extrusionOk="0">
                <a:moveTo>
                  <a:pt x="0" y="21423"/>
                </a:moveTo>
                <a:cubicBezTo>
                  <a:pt x="87" y="9666"/>
                  <a:pt x="4815" y="178"/>
                  <a:pt x="10672" y="3"/>
                </a:cubicBezTo>
                <a:cubicBezTo>
                  <a:pt x="16664" y="-177"/>
                  <a:pt x="21600" y="9431"/>
                  <a:pt x="21600" y="21423"/>
                </a:cubicBezTo>
              </a:path>
            </a:pathLst>
          </a:custGeom>
          <a:ln w="12700">
            <a:solidFill>
              <a:srgbClr val="696F80"/>
            </a:solidFill>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3" name="Line"/>
          <p:cNvSpPr/>
          <p:nvPr/>
        </p:nvSpPr>
        <p:spPr>
          <a:xfrm>
            <a:off x="3345002" y="5171886"/>
            <a:ext cx="1527252" cy="1"/>
          </a:xfrm>
          <a:prstGeom prst="line">
            <a:avLst/>
          </a:pr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64" name="Image"/>
          <p:cNvSpPr>
            <a:spLocks noGrp="1"/>
          </p:cNvSpPr>
          <p:nvPr>
            <p:ph type="pic" sz="quarter" idx="14"/>
          </p:nvPr>
        </p:nvSpPr>
        <p:spPr>
          <a:xfrm>
            <a:off x="1262954" y="3901835"/>
            <a:ext cx="2540001" cy="2540001"/>
          </a:xfrm>
          <a:prstGeom prst="rect">
            <a:avLst/>
          </a:prstGeom>
        </p:spPr>
        <p:txBody>
          <a:bodyPr lIns="91439" tIns="45719" rIns="91439" bIns="45719" anchor="t">
            <a:noAutofit/>
          </a:bodyPr>
          <a:lstStyle/>
          <a:p>
            <a:r>
              <a:rPr lang="fr-FR"/>
              <a:t>Cliquez sur l'icône pour ajouter une image</a:t>
            </a:r>
            <a:endParaRPr/>
          </a:p>
        </p:txBody>
      </p:sp>
      <p:sp>
        <p:nvSpPr>
          <p:cNvPr id="665" name="Circle"/>
          <p:cNvSpPr/>
          <p:nvPr/>
        </p:nvSpPr>
        <p:spPr>
          <a:xfrm>
            <a:off x="4786662" y="6364441"/>
            <a:ext cx="637781" cy="637781"/>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66" name="Shape"/>
          <p:cNvSpPr/>
          <p:nvPr/>
        </p:nvSpPr>
        <p:spPr>
          <a:xfrm>
            <a:off x="4968363" y="6492772"/>
            <a:ext cx="274380" cy="381119"/>
          </a:xfrm>
          <a:custGeom>
            <a:avLst/>
            <a:gdLst/>
            <a:ahLst/>
            <a:cxnLst>
              <a:cxn ang="0">
                <a:pos x="wd2" y="hd2"/>
              </a:cxn>
              <a:cxn ang="5400000">
                <a:pos x="wd2" y="hd2"/>
              </a:cxn>
              <a:cxn ang="10800000">
                <a:pos x="wd2" y="hd2"/>
              </a:cxn>
              <a:cxn ang="16200000">
                <a:pos x="wd2" y="hd2"/>
              </a:cxn>
            </a:cxnLst>
            <a:rect l="0" t="0" r="r" b="b"/>
            <a:pathLst>
              <a:path w="21600" h="21600" extrusionOk="0">
                <a:moveTo>
                  <a:pt x="18575" y="2305"/>
                </a:moveTo>
                <a:cubicBezTo>
                  <a:pt x="15983" y="2305"/>
                  <a:pt x="13392" y="2305"/>
                  <a:pt x="10800" y="2305"/>
                </a:cubicBezTo>
                <a:cubicBezTo>
                  <a:pt x="8292" y="2305"/>
                  <a:pt x="5783" y="2305"/>
                  <a:pt x="3275" y="2305"/>
                </a:cubicBezTo>
                <a:lnTo>
                  <a:pt x="3275" y="18144"/>
                </a:lnTo>
                <a:lnTo>
                  <a:pt x="18575" y="18144"/>
                </a:lnTo>
                <a:lnTo>
                  <a:pt x="18575" y="2305"/>
                </a:lnTo>
                <a:close/>
                <a:moveTo>
                  <a:pt x="10800" y="20790"/>
                </a:moveTo>
                <a:cubicBezTo>
                  <a:pt x="11577" y="20790"/>
                  <a:pt x="12206" y="20337"/>
                  <a:pt x="12206" y="19777"/>
                </a:cubicBezTo>
                <a:cubicBezTo>
                  <a:pt x="12206" y="19218"/>
                  <a:pt x="11577" y="18765"/>
                  <a:pt x="10800" y="18765"/>
                </a:cubicBezTo>
                <a:cubicBezTo>
                  <a:pt x="10023" y="18765"/>
                  <a:pt x="9394" y="19218"/>
                  <a:pt x="9394" y="19777"/>
                </a:cubicBezTo>
                <a:cubicBezTo>
                  <a:pt x="9394" y="20337"/>
                  <a:pt x="10023" y="20790"/>
                  <a:pt x="10800" y="20790"/>
                </a:cubicBezTo>
                <a:close/>
                <a:moveTo>
                  <a:pt x="19725" y="21600"/>
                </a:moveTo>
                <a:lnTo>
                  <a:pt x="1875" y="21600"/>
                </a:lnTo>
                <a:cubicBezTo>
                  <a:pt x="1357" y="21600"/>
                  <a:pt x="889" y="21449"/>
                  <a:pt x="549" y="21205"/>
                </a:cubicBezTo>
                <a:cubicBezTo>
                  <a:pt x="210" y="20960"/>
                  <a:pt x="0" y="20623"/>
                  <a:pt x="0" y="20250"/>
                </a:cubicBezTo>
                <a:lnTo>
                  <a:pt x="0" y="1350"/>
                </a:lnTo>
                <a:cubicBezTo>
                  <a:pt x="0" y="977"/>
                  <a:pt x="210" y="640"/>
                  <a:pt x="549" y="395"/>
                </a:cubicBezTo>
                <a:cubicBezTo>
                  <a:pt x="889" y="151"/>
                  <a:pt x="1357" y="0"/>
                  <a:pt x="1875" y="0"/>
                </a:cubicBezTo>
                <a:lnTo>
                  <a:pt x="19725" y="0"/>
                </a:lnTo>
                <a:cubicBezTo>
                  <a:pt x="20243" y="0"/>
                  <a:pt x="20711" y="151"/>
                  <a:pt x="21051" y="395"/>
                </a:cubicBezTo>
                <a:cubicBezTo>
                  <a:pt x="21390" y="640"/>
                  <a:pt x="21600" y="977"/>
                  <a:pt x="21600" y="1350"/>
                </a:cubicBezTo>
                <a:lnTo>
                  <a:pt x="21600" y="20250"/>
                </a:lnTo>
                <a:cubicBezTo>
                  <a:pt x="21600" y="20623"/>
                  <a:pt x="21390" y="20960"/>
                  <a:pt x="21051" y="21205"/>
                </a:cubicBezTo>
                <a:cubicBezTo>
                  <a:pt x="20711" y="21449"/>
                  <a:pt x="20243" y="21600"/>
                  <a:pt x="19725" y="21600"/>
                </a:cubicBezTo>
                <a:close/>
              </a:path>
            </a:pathLst>
          </a:custGeom>
          <a:solidFill>
            <a:srgbClr val="FFFFFF"/>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67" name="Square"/>
          <p:cNvSpPr/>
          <p:nvPr/>
        </p:nvSpPr>
        <p:spPr>
          <a:xfrm>
            <a:off x="5567760" y="6557695"/>
            <a:ext cx="251273"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68" name="Square"/>
          <p:cNvSpPr/>
          <p:nvPr/>
        </p:nvSpPr>
        <p:spPr>
          <a:xfrm>
            <a:off x="5905675" y="6557695"/>
            <a:ext cx="251272"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69" name="Square"/>
          <p:cNvSpPr/>
          <p:nvPr/>
        </p:nvSpPr>
        <p:spPr>
          <a:xfrm>
            <a:off x="6243589" y="6557695"/>
            <a:ext cx="251272"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0" name="Square"/>
          <p:cNvSpPr/>
          <p:nvPr/>
        </p:nvSpPr>
        <p:spPr>
          <a:xfrm>
            <a:off x="6581503" y="6557695"/>
            <a:ext cx="251273"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1" name="Square"/>
          <p:cNvSpPr/>
          <p:nvPr/>
        </p:nvSpPr>
        <p:spPr>
          <a:xfrm>
            <a:off x="6919417" y="6557695"/>
            <a:ext cx="251273"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2" name="Square"/>
          <p:cNvSpPr/>
          <p:nvPr/>
        </p:nvSpPr>
        <p:spPr>
          <a:xfrm>
            <a:off x="7257332" y="6557695"/>
            <a:ext cx="251272" cy="251273"/>
          </a:xfrm>
          <a:prstGeom prst="rect">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3" name="Square"/>
          <p:cNvSpPr/>
          <p:nvPr/>
        </p:nvSpPr>
        <p:spPr>
          <a:xfrm>
            <a:off x="7595246" y="6557695"/>
            <a:ext cx="251272" cy="251273"/>
          </a:xfrm>
          <a:prstGeom prst="rect">
            <a:avLst/>
          </a:prstGeom>
          <a:solidFill>
            <a:srgbClr val="D9C8BA">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4" name="Square"/>
          <p:cNvSpPr/>
          <p:nvPr/>
        </p:nvSpPr>
        <p:spPr>
          <a:xfrm>
            <a:off x="7933160" y="6557695"/>
            <a:ext cx="251273" cy="251273"/>
          </a:xfrm>
          <a:prstGeom prst="rect">
            <a:avLst/>
          </a:prstGeom>
          <a:solidFill>
            <a:srgbClr val="D9C8BA">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5" name="Square"/>
          <p:cNvSpPr/>
          <p:nvPr/>
        </p:nvSpPr>
        <p:spPr>
          <a:xfrm>
            <a:off x="8271074" y="6557695"/>
            <a:ext cx="251273" cy="251273"/>
          </a:xfrm>
          <a:prstGeom prst="rect">
            <a:avLst/>
          </a:prstGeom>
          <a:solidFill>
            <a:srgbClr val="D9C8BA">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6" name="Square"/>
          <p:cNvSpPr/>
          <p:nvPr/>
        </p:nvSpPr>
        <p:spPr>
          <a:xfrm>
            <a:off x="8608989" y="6557695"/>
            <a:ext cx="251272" cy="251273"/>
          </a:xfrm>
          <a:prstGeom prst="rect">
            <a:avLst/>
          </a:prstGeom>
          <a:solidFill>
            <a:srgbClr val="D9C8BA">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7" name="Circle"/>
          <p:cNvSpPr/>
          <p:nvPr/>
        </p:nvSpPr>
        <p:spPr>
          <a:xfrm>
            <a:off x="4786662" y="4846646"/>
            <a:ext cx="637781" cy="637781"/>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78" name="Shape"/>
          <p:cNvSpPr/>
          <p:nvPr/>
        </p:nvSpPr>
        <p:spPr>
          <a:xfrm>
            <a:off x="4902990" y="5039368"/>
            <a:ext cx="405125" cy="265036"/>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solidFill>
          <a:ln w="12700">
            <a:miter lim="400000"/>
          </a:ln>
        </p:spPr>
        <p:txBody>
          <a:bodyPr lIns="127000" tIns="127000" rIns="127000" bIns="127000" anchor="ctr"/>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679" name="Square"/>
          <p:cNvSpPr/>
          <p:nvPr/>
        </p:nvSpPr>
        <p:spPr>
          <a:xfrm>
            <a:off x="5567760" y="5046250"/>
            <a:ext cx="251273"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0" name="Square"/>
          <p:cNvSpPr/>
          <p:nvPr/>
        </p:nvSpPr>
        <p:spPr>
          <a:xfrm>
            <a:off x="5905675" y="5046250"/>
            <a:ext cx="251272"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1" name="Square"/>
          <p:cNvSpPr/>
          <p:nvPr/>
        </p:nvSpPr>
        <p:spPr>
          <a:xfrm>
            <a:off x="6243589" y="5046250"/>
            <a:ext cx="251272"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2" name="Square"/>
          <p:cNvSpPr/>
          <p:nvPr/>
        </p:nvSpPr>
        <p:spPr>
          <a:xfrm>
            <a:off x="6581503" y="5046250"/>
            <a:ext cx="251273"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3" name="Square"/>
          <p:cNvSpPr/>
          <p:nvPr/>
        </p:nvSpPr>
        <p:spPr>
          <a:xfrm>
            <a:off x="6919417" y="5046250"/>
            <a:ext cx="251273"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4" name="Square"/>
          <p:cNvSpPr/>
          <p:nvPr/>
        </p:nvSpPr>
        <p:spPr>
          <a:xfrm>
            <a:off x="7257332" y="5046250"/>
            <a:ext cx="251272"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5" name="Square"/>
          <p:cNvSpPr/>
          <p:nvPr/>
        </p:nvSpPr>
        <p:spPr>
          <a:xfrm>
            <a:off x="7595246" y="5046250"/>
            <a:ext cx="251272"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6" name="Square"/>
          <p:cNvSpPr/>
          <p:nvPr/>
        </p:nvSpPr>
        <p:spPr>
          <a:xfrm>
            <a:off x="7933160" y="5046250"/>
            <a:ext cx="251273" cy="251272"/>
          </a:xfrm>
          <a:prstGeom prst="rect">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7" name="Square"/>
          <p:cNvSpPr/>
          <p:nvPr/>
        </p:nvSpPr>
        <p:spPr>
          <a:xfrm>
            <a:off x="8271074" y="5046250"/>
            <a:ext cx="251273" cy="251272"/>
          </a:xfrm>
          <a:prstGeom prst="rect">
            <a:avLst/>
          </a:prstGeom>
          <a:solidFill>
            <a:srgbClr val="D0D7E1">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8" name="Square"/>
          <p:cNvSpPr/>
          <p:nvPr/>
        </p:nvSpPr>
        <p:spPr>
          <a:xfrm>
            <a:off x="8608989" y="5046250"/>
            <a:ext cx="251272" cy="251272"/>
          </a:xfrm>
          <a:prstGeom prst="rect">
            <a:avLst/>
          </a:prstGeom>
          <a:solidFill>
            <a:srgbClr val="D0D7E1">
              <a:alpha val="45000"/>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89" name="Circle"/>
          <p:cNvSpPr/>
          <p:nvPr/>
        </p:nvSpPr>
        <p:spPr>
          <a:xfrm>
            <a:off x="4786662" y="3319771"/>
            <a:ext cx="637781" cy="637782"/>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0" name="Shape"/>
          <p:cNvSpPr/>
          <p:nvPr/>
        </p:nvSpPr>
        <p:spPr>
          <a:xfrm>
            <a:off x="4992122" y="3448103"/>
            <a:ext cx="198180" cy="381118"/>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2"/>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8"/>
                </a:cubicBezTo>
                <a:cubicBezTo>
                  <a:pt x="12747" y="18678"/>
                  <a:pt x="11875" y="18225"/>
                  <a:pt x="10800" y="18225"/>
                </a:cubicBezTo>
                <a:cubicBezTo>
                  <a:pt x="9725" y="18225"/>
                  <a:pt x="8853" y="18678"/>
                  <a:pt x="8853" y="19238"/>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1" name="Square"/>
          <p:cNvSpPr/>
          <p:nvPr/>
        </p:nvSpPr>
        <p:spPr>
          <a:xfrm>
            <a:off x="5567760" y="3513026"/>
            <a:ext cx="251273" cy="251272"/>
          </a:xfrm>
          <a:prstGeom prst="rect">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2" name="Square"/>
          <p:cNvSpPr/>
          <p:nvPr/>
        </p:nvSpPr>
        <p:spPr>
          <a:xfrm>
            <a:off x="5905675" y="3513026"/>
            <a:ext cx="251272" cy="251272"/>
          </a:xfrm>
          <a:prstGeom prst="rect">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3" name="Square"/>
          <p:cNvSpPr/>
          <p:nvPr/>
        </p:nvSpPr>
        <p:spPr>
          <a:xfrm>
            <a:off x="6243589" y="3513026"/>
            <a:ext cx="251272" cy="251272"/>
          </a:xfrm>
          <a:prstGeom prst="rect">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4" name="Square"/>
          <p:cNvSpPr/>
          <p:nvPr/>
        </p:nvSpPr>
        <p:spPr>
          <a:xfrm>
            <a:off x="6581503" y="3513026"/>
            <a:ext cx="251273" cy="251272"/>
          </a:xfrm>
          <a:prstGeom prst="rect">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5" name="Square"/>
          <p:cNvSpPr/>
          <p:nvPr/>
        </p:nvSpPr>
        <p:spPr>
          <a:xfrm>
            <a:off x="6919417" y="3513026"/>
            <a:ext cx="251273"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6" name="Square"/>
          <p:cNvSpPr/>
          <p:nvPr/>
        </p:nvSpPr>
        <p:spPr>
          <a:xfrm>
            <a:off x="7257332" y="3513026"/>
            <a:ext cx="251272"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7" name="Square"/>
          <p:cNvSpPr/>
          <p:nvPr/>
        </p:nvSpPr>
        <p:spPr>
          <a:xfrm>
            <a:off x="7595246" y="3513026"/>
            <a:ext cx="251272"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8" name="Square"/>
          <p:cNvSpPr/>
          <p:nvPr/>
        </p:nvSpPr>
        <p:spPr>
          <a:xfrm>
            <a:off x="7933160" y="3513026"/>
            <a:ext cx="251273"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699" name="Square"/>
          <p:cNvSpPr/>
          <p:nvPr/>
        </p:nvSpPr>
        <p:spPr>
          <a:xfrm>
            <a:off x="8271074" y="3513026"/>
            <a:ext cx="251273"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00" name="Square"/>
          <p:cNvSpPr/>
          <p:nvPr/>
        </p:nvSpPr>
        <p:spPr>
          <a:xfrm>
            <a:off x="8608989" y="3513026"/>
            <a:ext cx="251272" cy="251272"/>
          </a:xfrm>
          <a:prstGeom prst="rect">
            <a:avLst/>
          </a:prstGeom>
          <a:solidFill>
            <a:srgbClr val="DEC290">
              <a:alpha val="44682"/>
            </a:srgbClr>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01" name="Egestas Consectetur"/>
          <p:cNvSpPr txBox="1">
            <a:spLocks noGrp="1"/>
          </p:cNvSpPr>
          <p:nvPr>
            <p:ph type="body" sz="quarter" idx="15"/>
          </p:nvPr>
        </p:nvSpPr>
        <p:spPr>
          <a:xfrm>
            <a:off x="9201845" y="3430064"/>
            <a:ext cx="3234995" cy="374133"/>
          </a:xfrm>
          <a:prstGeom prst="rect">
            <a:avLst/>
          </a:prstGeom>
        </p:spPr>
        <p:txBody>
          <a:bodyPr lIns="0" tIns="0" rIns="0" bIns="0">
            <a:noAutofit/>
          </a:bodyPr>
          <a:lstStyle>
            <a:lvl1pPr marL="0" indent="0">
              <a:lnSpc>
                <a:spcPct val="110000"/>
              </a:lnSpc>
              <a:spcBef>
                <a:spcPts val="3000"/>
              </a:spcBef>
              <a:buSzTx/>
              <a:buNone/>
              <a:defRPr sz="1700" cap="all" spc="153">
                <a:solidFill>
                  <a:srgbClr val="696F80"/>
                </a:solidFill>
              </a:defRPr>
            </a:lvl1pPr>
          </a:lstStyle>
          <a:p>
            <a:r>
              <a:rPr lang="fr-FR"/>
              <a:t>Modifier les styles du texte du masque
Deuxième niveau
Troisième niveau
Quatrième niveau
Cinquième niveau</a:t>
            </a:r>
            <a:endParaRPr/>
          </a:p>
        </p:txBody>
      </p:sp>
      <p:sp>
        <p:nvSpPr>
          <p:cNvPr id="702" name="Aenean lacinia nulla. Donec ullamcorper nulla non metus."/>
          <p:cNvSpPr txBox="1">
            <a:spLocks noGrp="1"/>
          </p:cNvSpPr>
          <p:nvPr>
            <p:ph type="body" sz="quarter" idx="16"/>
          </p:nvPr>
        </p:nvSpPr>
        <p:spPr>
          <a:xfrm>
            <a:off x="9201845" y="3860984"/>
            <a:ext cx="2540001" cy="566619"/>
          </a:xfrm>
          <a:prstGeom prst="rect">
            <a:avLst/>
          </a:prstGeom>
        </p:spPr>
        <p:txBody>
          <a:bodyPr lIns="0" tIns="0" rIns="0" bIns="0" anchor="t">
            <a:noAutofit/>
          </a:bodyPr>
          <a:lstStyle>
            <a:lvl1pPr marL="0" indent="0">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703" name="Commodo Risus"/>
          <p:cNvSpPr txBox="1">
            <a:spLocks noGrp="1"/>
          </p:cNvSpPr>
          <p:nvPr>
            <p:ph type="body" sz="quarter" idx="17"/>
          </p:nvPr>
        </p:nvSpPr>
        <p:spPr>
          <a:xfrm>
            <a:off x="9201845" y="4958658"/>
            <a:ext cx="2540001" cy="377330"/>
          </a:xfrm>
          <a:prstGeom prst="rect">
            <a:avLst/>
          </a:prstGeom>
        </p:spPr>
        <p:txBody>
          <a:bodyPr lIns="0" tIns="0" rIns="0" bIns="0">
            <a:noAutofit/>
          </a:bodyPr>
          <a:lstStyle>
            <a:lvl1pPr marL="0" indent="0">
              <a:lnSpc>
                <a:spcPct val="110000"/>
              </a:lnSpc>
              <a:spcBef>
                <a:spcPts val="3000"/>
              </a:spcBef>
              <a:buSzTx/>
              <a:buNone/>
              <a:defRPr sz="1700" cap="all" spc="153">
                <a:solidFill>
                  <a:srgbClr val="696F80"/>
                </a:solidFill>
              </a:defRPr>
            </a:lvl1pPr>
          </a:lstStyle>
          <a:p>
            <a:r>
              <a:rPr lang="fr-FR"/>
              <a:t>Modifier les styles du texte du masque
Deuxième niveau
Troisième niveau
Quatrième niveau
Cinquième niveau</a:t>
            </a:r>
            <a:endParaRPr/>
          </a:p>
        </p:txBody>
      </p:sp>
      <p:sp>
        <p:nvSpPr>
          <p:cNvPr id="704" name="Nullam quis risus eget urna mollis ornare vel eu leo."/>
          <p:cNvSpPr txBox="1">
            <a:spLocks noGrp="1"/>
          </p:cNvSpPr>
          <p:nvPr>
            <p:ph type="body" sz="quarter" idx="18"/>
          </p:nvPr>
        </p:nvSpPr>
        <p:spPr>
          <a:xfrm>
            <a:off x="9201845" y="5392775"/>
            <a:ext cx="2540001" cy="566619"/>
          </a:xfrm>
          <a:prstGeom prst="rect">
            <a:avLst/>
          </a:prstGeom>
        </p:spPr>
        <p:txBody>
          <a:bodyPr lIns="0" tIns="0" rIns="0" bIns="0" anchor="t">
            <a:noAutofit/>
          </a:bodyPr>
          <a:lstStyle>
            <a:lvl1pPr marL="0" indent="0">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705" name="Tortor Vulputate"/>
          <p:cNvSpPr txBox="1">
            <a:spLocks noGrp="1"/>
          </p:cNvSpPr>
          <p:nvPr>
            <p:ph type="body" sz="quarter" idx="19"/>
          </p:nvPr>
        </p:nvSpPr>
        <p:spPr>
          <a:xfrm>
            <a:off x="9201845" y="6454637"/>
            <a:ext cx="2540001" cy="377330"/>
          </a:xfrm>
          <a:prstGeom prst="rect">
            <a:avLst/>
          </a:prstGeom>
        </p:spPr>
        <p:txBody>
          <a:bodyPr lIns="0" tIns="0" rIns="0" bIns="0">
            <a:noAutofit/>
          </a:bodyPr>
          <a:lstStyle>
            <a:lvl1pPr marL="0" indent="0">
              <a:lnSpc>
                <a:spcPct val="110000"/>
              </a:lnSpc>
              <a:spcBef>
                <a:spcPts val="3000"/>
              </a:spcBef>
              <a:buSzTx/>
              <a:buNone/>
              <a:defRPr sz="1700" cap="all" spc="153">
                <a:solidFill>
                  <a:srgbClr val="696F80"/>
                </a:solidFill>
              </a:defRPr>
            </a:lvl1pPr>
          </a:lstStyle>
          <a:p>
            <a:r>
              <a:rPr lang="fr-FR"/>
              <a:t>Modifier les styles du texte du masque
Deuxième niveau
Troisième niveau
Quatrième niveau
Cinquième niveau</a:t>
            </a:r>
            <a:endParaRPr/>
          </a:p>
        </p:txBody>
      </p:sp>
      <p:sp>
        <p:nvSpPr>
          <p:cNvPr id="706" name="Curabitur blandit tempus Porta porttitor."/>
          <p:cNvSpPr txBox="1">
            <a:spLocks noGrp="1"/>
          </p:cNvSpPr>
          <p:nvPr>
            <p:ph type="body" sz="quarter" idx="20"/>
          </p:nvPr>
        </p:nvSpPr>
        <p:spPr>
          <a:xfrm>
            <a:off x="9201845" y="6888754"/>
            <a:ext cx="2246115" cy="566619"/>
          </a:xfrm>
          <a:prstGeom prst="rect">
            <a:avLst/>
          </a:prstGeom>
        </p:spPr>
        <p:txBody>
          <a:bodyPr lIns="0" tIns="0" rIns="0" bIns="0" anchor="t">
            <a:noAutofit/>
          </a:bodyPr>
          <a:lstStyle>
            <a:lvl1pPr marL="0" indent="0">
              <a:spcBef>
                <a:spcPts val="1000"/>
              </a:spcBef>
              <a:buSzTx/>
              <a:buNone/>
              <a:defRPr sz="1400">
                <a:solidFill>
                  <a:srgbClr val="696F80"/>
                </a:solidFill>
              </a:defRPr>
            </a:lvl1pPr>
          </a:lstStyle>
          <a:p>
            <a:r>
              <a:rPr lang="fr-FR"/>
              <a:t>Modifier les styles du texte du masque
Deuxième niveau
Troisième niveau
Quatrième niveau
Cinquième niveau</a:t>
            </a:r>
            <a:endParaRPr/>
          </a:p>
        </p:txBody>
      </p:sp>
      <p:sp>
        <p:nvSpPr>
          <p:cNvPr id="707" name="maescenas nonummy"/>
          <p:cNvSpPr txBox="1">
            <a:spLocks noGrp="1"/>
          </p:cNvSpPr>
          <p:nvPr>
            <p:ph type="body" sz="quarter" idx="21"/>
          </p:nvPr>
        </p:nvSpPr>
        <p:spPr>
          <a:xfrm>
            <a:off x="913633" y="1445369"/>
            <a:ext cx="9409236" cy="1106647"/>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708" name="projects maneger"/>
          <p:cNvSpPr txBox="1">
            <a:spLocks noGrp="1"/>
          </p:cNvSpPr>
          <p:nvPr>
            <p:ph type="body" sz="quarter" idx="22"/>
          </p:nvPr>
        </p:nvSpPr>
        <p:spPr>
          <a:xfrm rot="21600000">
            <a:off x="1164529" y="7145398"/>
            <a:ext cx="2813051" cy="349556"/>
          </a:xfrm>
          <a:prstGeom prst="rect">
            <a:avLst/>
          </a:prstGeom>
        </p:spPr>
        <p:txBody>
          <a:bodyPr wrap="none">
            <a:spAutoFit/>
          </a:bodyPr>
          <a:lstStyle>
            <a:lvl1pPr marL="0" indent="0">
              <a:spcBef>
                <a:spcPts val="0"/>
              </a:spcBef>
              <a:buSzTx/>
              <a:buNone/>
              <a:defRPr sz="1700" cap="all" spc="186">
                <a:solidFill>
                  <a:srgbClr val="696F80"/>
                </a:solidFill>
              </a:defRPr>
            </a:lvl1pPr>
          </a:lstStyle>
          <a:p>
            <a:r>
              <a:rPr lang="fr-FR"/>
              <a:t>Modifier les styles du texte du masque
Deuxième niveau
Troisième niveau
Quatrième niveau
Cinquième niveau</a:t>
            </a:r>
            <a:endParaRPr/>
          </a:p>
        </p:txBody>
      </p:sp>
      <p:sp>
        <p:nvSpPr>
          <p:cNvPr id="709" name="name surname"/>
          <p:cNvSpPr txBox="1">
            <a:spLocks noGrp="1"/>
          </p:cNvSpPr>
          <p:nvPr>
            <p:ph type="body" sz="quarter" idx="23"/>
          </p:nvPr>
        </p:nvSpPr>
        <p:spPr>
          <a:xfrm>
            <a:off x="1152718" y="6633280"/>
            <a:ext cx="2862073" cy="535816"/>
          </a:xfrm>
          <a:prstGeom prst="rect">
            <a:avLst/>
          </a:prstGeom>
        </p:spPr>
        <p:txBody>
          <a:bodyPr wrap="none">
            <a:spAutoFit/>
          </a:bodyPr>
          <a:lstStyle>
            <a:lvl1pPr marL="0" indent="0">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710"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4"/>
          </p:nvPr>
        </p:nvSpPr>
        <p:spPr>
          <a:xfrm>
            <a:off x="1143545" y="7742630"/>
            <a:ext cx="8670013" cy="959868"/>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11" name="/Designed by Gn"/>
          <p:cNvSpPr txBox="1">
            <a:spLocks noGrp="1"/>
          </p:cNvSpPr>
          <p:nvPr>
            <p:ph type="body" sz="quarter" idx="25"/>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1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11">
    <p:spTree>
      <p:nvGrpSpPr>
        <p:cNvPr id="1" name=""/>
        <p:cNvGrpSpPr/>
        <p:nvPr/>
      </p:nvGrpSpPr>
      <p:grpSpPr>
        <a:xfrm>
          <a:off x="0" y="0"/>
          <a:ext cx="0" cy="0"/>
          <a:chOff x="0" y="0"/>
          <a:chExt cx="0" cy="0"/>
        </a:xfrm>
      </p:grpSpPr>
      <p:sp>
        <p:nvSpPr>
          <p:cNvPr id="719"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20"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721" name="Line"/>
          <p:cNvSpPr/>
          <p:nvPr/>
        </p:nvSpPr>
        <p:spPr>
          <a:xfrm>
            <a:off x="3542398" y="4583601"/>
            <a:ext cx="913978" cy="1676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477"/>
                </a:lnTo>
                <a:lnTo>
                  <a:pt x="21600" y="3477"/>
                </a:lnTo>
                <a:lnTo>
                  <a:pt x="21600" y="21600"/>
                </a:ln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22" name="Line"/>
          <p:cNvSpPr/>
          <p:nvPr/>
        </p:nvSpPr>
        <p:spPr>
          <a:xfrm>
            <a:off x="4801999" y="3437139"/>
            <a:ext cx="913978" cy="22696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568"/>
                </a:lnTo>
                <a:lnTo>
                  <a:pt x="21600" y="2568"/>
                </a:lnTo>
                <a:lnTo>
                  <a:pt x="21600" y="21600"/>
                </a:ln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23" name="Line"/>
          <p:cNvSpPr/>
          <p:nvPr/>
        </p:nvSpPr>
        <p:spPr>
          <a:xfrm flipH="1">
            <a:off x="7226786" y="2323154"/>
            <a:ext cx="861953" cy="39344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10"/>
                </a:lnTo>
                <a:lnTo>
                  <a:pt x="21600" y="1310"/>
                </a:lnTo>
                <a:lnTo>
                  <a:pt x="21600" y="21600"/>
                </a:ln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24" name="Line"/>
          <p:cNvSpPr/>
          <p:nvPr/>
        </p:nvSpPr>
        <p:spPr>
          <a:xfrm>
            <a:off x="8899425" y="4517157"/>
            <a:ext cx="429952" cy="23113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230"/>
                </a:lnTo>
                <a:lnTo>
                  <a:pt x="21600" y="2230"/>
                </a:lnTo>
                <a:lnTo>
                  <a:pt x="21600" y="21600"/>
                </a:ln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25" name="Donec id elit non mi porta gravida at eget metus."/>
          <p:cNvSpPr txBox="1">
            <a:spLocks noGrp="1"/>
          </p:cNvSpPr>
          <p:nvPr>
            <p:ph type="body" sz="quarter" idx="14"/>
          </p:nvPr>
        </p:nvSpPr>
        <p:spPr>
          <a:xfrm>
            <a:off x="2438025" y="4080157"/>
            <a:ext cx="2080998" cy="556052"/>
          </a:xfrm>
          <a:prstGeom prst="rect">
            <a:avLst/>
          </a:prstGeom>
        </p:spPr>
        <p:txBody>
          <a:bodyPr lIns="0" tIns="0" rIns="0" bIns="0" anchor="t">
            <a:noAutofit/>
          </a:bodyPr>
          <a:lstStyle>
            <a:lvl1pPr marL="0" indent="0" algn="r">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726" name="strengths"/>
          <p:cNvSpPr txBox="1">
            <a:spLocks noGrp="1"/>
          </p:cNvSpPr>
          <p:nvPr>
            <p:ph type="body" sz="quarter" idx="15"/>
          </p:nvPr>
        </p:nvSpPr>
        <p:spPr>
          <a:xfrm>
            <a:off x="1951191" y="3733074"/>
            <a:ext cx="2580457" cy="310688"/>
          </a:xfrm>
          <a:prstGeom prst="rect">
            <a:avLst/>
          </a:prstGeom>
        </p:spPr>
        <p:txBody>
          <a:bodyPr lIns="0" tIns="0" rIns="0" bIns="0" anchor="t">
            <a:noAutofit/>
          </a:bodyPr>
          <a:lstStyle>
            <a:lvl1pPr marL="0" indent="0" algn="r" defTabSz="457200">
              <a:spcBef>
                <a:spcPts val="5500"/>
              </a:spcBef>
              <a:buSzTx/>
              <a:buNone/>
              <a:defRPr sz="1800" cap="all" spc="144">
                <a:solidFill>
                  <a:srgbClr val="CD9229"/>
                </a:solidFill>
              </a:defRPr>
            </a:lvl1pPr>
          </a:lstStyle>
          <a:p>
            <a:r>
              <a:rPr lang="fr-FR"/>
              <a:t>Modifier les styles du texte du masque
Deuxième niveau
Troisième niveau
Quatrième niveau
Cinquième niveau</a:t>
            </a:r>
            <a:endParaRPr/>
          </a:p>
        </p:txBody>
      </p:sp>
      <p:sp>
        <p:nvSpPr>
          <p:cNvPr id="727" name="Sed posuere consectetur est at lobortis augue rutrum."/>
          <p:cNvSpPr txBox="1">
            <a:spLocks noGrp="1"/>
          </p:cNvSpPr>
          <p:nvPr>
            <p:ph type="body" sz="quarter" idx="16"/>
          </p:nvPr>
        </p:nvSpPr>
        <p:spPr>
          <a:xfrm>
            <a:off x="4482388" y="2914757"/>
            <a:ext cx="2538836" cy="556051"/>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728" name="weaknesses"/>
          <p:cNvSpPr txBox="1">
            <a:spLocks noGrp="1"/>
          </p:cNvSpPr>
          <p:nvPr>
            <p:ph type="body" sz="quarter" idx="17"/>
          </p:nvPr>
        </p:nvSpPr>
        <p:spPr>
          <a:xfrm>
            <a:off x="4482388" y="2562735"/>
            <a:ext cx="2080999" cy="310688"/>
          </a:xfrm>
          <a:prstGeom prst="rect">
            <a:avLst/>
          </a:prstGeom>
        </p:spPr>
        <p:txBody>
          <a:bodyPr lIns="0" tIns="0" rIns="0" bIns="0" anchor="t">
            <a:noAutofit/>
          </a:bodyPr>
          <a:lstStyle>
            <a:lvl1pPr marL="0" indent="0" defTabSz="457200">
              <a:spcBef>
                <a:spcPts val="5500"/>
              </a:spcBef>
              <a:buSzTx/>
              <a:buNone/>
              <a:defRPr sz="1800" cap="all" spc="144">
                <a:solidFill>
                  <a:srgbClr val="CD9229"/>
                </a:solidFill>
              </a:defRPr>
            </a:lvl1pPr>
          </a:lstStyle>
          <a:p>
            <a:r>
              <a:rPr lang="fr-FR"/>
              <a:t>Modifier les styles du texte du masque
Deuxième niveau
Troisième niveau
Quatrième niveau
Cinquième niveau</a:t>
            </a:r>
            <a:endParaRPr/>
          </a:p>
        </p:txBody>
      </p:sp>
      <p:sp>
        <p:nvSpPr>
          <p:cNvPr id="729" name="Vivamus sagittis lacus vel faucibus dolor auctor."/>
          <p:cNvSpPr txBox="1">
            <a:spLocks noGrp="1"/>
          </p:cNvSpPr>
          <p:nvPr>
            <p:ph type="body" sz="quarter" idx="18"/>
          </p:nvPr>
        </p:nvSpPr>
        <p:spPr>
          <a:xfrm>
            <a:off x="6619116" y="1764868"/>
            <a:ext cx="2538836" cy="556051"/>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730" name="opportunities"/>
          <p:cNvSpPr txBox="1">
            <a:spLocks noGrp="1"/>
          </p:cNvSpPr>
          <p:nvPr>
            <p:ph type="body" sz="quarter" idx="19"/>
          </p:nvPr>
        </p:nvSpPr>
        <p:spPr>
          <a:xfrm>
            <a:off x="6619116" y="1438246"/>
            <a:ext cx="2080998" cy="310687"/>
          </a:xfrm>
          <a:prstGeom prst="rect">
            <a:avLst/>
          </a:prstGeom>
        </p:spPr>
        <p:txBody>
          <a:bodyPr lIns="0" tIns="0" rIns="0" bIns="0" anchor="t">
            <a:noAutofit/>
          </a:bodyPr>
          <a:lstStyle>
            <a:lvl1pPr marL="0" indent="0" defTabSz="457200">
              <a:spcBef>
                <a:spcPts val="5500"/>
              </a:spcBef>
              <a:buSzTx/>
              <a:buNone/>
              <a:defRPr sz="1800" cap="all" spc="144">
                <a:solidFill>
                  <a:srgbClr val="CD9229"/>
                </a:solidFill>
              </a:defRPr>
            </a:lvl1pPr>
          </a:lstStyle>
          <a:p>
            <a:r>
              <a:rPr lang="fr-FR"/>
              <a:t>Modifier les styles du texte du masque
Deuxième niveau
Troisième niveau
Quatrième niveau
Cinquième niveau</a:t>
            </a:r>
            <a:endParaRPr/>
          </a:p>
        </p:txBody>
      </p:sp>
      <p:sp>
        <p:nvSpPr>
          <p:cNvPr id="731" name="Cras mattis consectetur purus sit amet fermentum."/>
          <p:cNvSpPr txBox="1">
            <a:spLocks noGrp="1"/>
          </p:cNvSpPr>
          <p:nvPr>
            <p:ph type="body" sz="quarter" idx="20"/>
          </p:nvPr>
        </p:nvSpPr>
        <p:spPr>
          <a:xfrm>
            <a:off x="7960452" y="3974250"/>
            <a:ext cx="2080999" cy="420783"/>
          </a:xfrm>
          <a:prstGeom prst="rect">
            <a:avLst/>
          </a:prstGeom>
        </p:spPr>
        <p:txBody>
          <a:bodyPr lIns="0" tIns="0" rIns="0" bIns="0" anchor="t">
            <a:noAutofit/>
          </a:bodyPr>
          <a:lstStyle>
            <a:lvl1pPr marL="0" indent="0">
              <a:spcBef>
                <a:spcPts val="100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732" name="threats"/>
          <p:cNvSpPr txBox="1">
            <a:spLocks noGrp="1"/>
          </p:cNvSpPr>
          <p:nvPr>
            <p:ph type="body" sz="quarter" idx="21"/>
          </p:nvPr>
        </p:nvSpPr>
        <p:spPr>
          <a:xfrm>
            <a:off x="7960452" y="3647628"/>
            <a:ext cx="2080999" cy="310687"/>
          </a:xfrm>
          <a:prstGeom prst="rect">
            <a:avLst/>
          </a:prstGeom>
        </p:spPr>
        <p:txBody>
          <a:bodyPr lIns="0" tIns="0" rIns="0" bIns="0" anchor="t">
            <a:noAutofit/>
          </a:bodyPr>
          <a:lstStyle>
            <a:lvl1pPr marL="0" indent="0" defTabSz="457200">
              <a:spcBef>
                <a:spcPts val="5500"/>
              </a:spcBef>
              <a:buSzTx/>
              <a:buNone/>
              <a:defRPr sz="1800" cap="all" spc="144">
                <a:solidFill>
                  <a:srgbClr val="CD9229"/>
                </a:solidFill>
              </a:defRPr>
            </a:lvl1pPr>
          </a:lstStyle>
          <a:p>
            <a:r>
              <a:rPr lang="fr-FR"/>
              <a:t>Modifier les styles du texte du masque
Deuxième niveau
Troisième niveau
Quatrième niveau
Cinquième niveau</a:t>
            </a:r>
            <a:endParaRPr/>
          </a:p>
        </p:txBody>
      </p:sp>
      <p:sp>
        <p:nvSpPr>
          <p:cNvPr id="733" name="Shape"/>
          <p:cNvSpPr/>
          <p:nvPr/>
        </p:nvSpPr>
        <p:spPr>
          <a:xfrm flipH="1">
            <a:off x="8787750" y="6815613"/>
            <a:ext cx="1108118" cy="1676535"/>
          </a:xfrm>
          <a:custGeom>
            <a:avLst/>
            <a:gdLst/>
            <a:ahLst/>
            <a:cxnLst>
              <a:cxn ang="0">
                <a:pos x="wd2" y="hd2"/>
              </a:cxn>
              <a:cxn ang="5400000">
                <a:pos x="wd2" y="hd2"/>
              </a:cxn>
              <a:cxn ang="10800000">
                <a:pos x="wd2" y="hd2"/>
              </a:cxn>
              <a:cxn ang="16200000">
                <a:pos x="wd2" y="hd2"/>
              </a:cxn>
            </a:cxnLst>
            <a:rect l="0" t="0" r="r" b="b"/>
            <a:pathLst>
              <a:path w="21590" h="21600" extrusionOk="0">
                <a:moveTo>
                  <a:pt x="8978" y="0"/>
                </a:moveTo>
                <a:cubicBezTo>
                  <a:pt x="8508" y="14"/>
                  <a:pt x="8052" y="98"/>
                  <a:pt x="7637" y="246"/>
                </a:cubicBezTo>
                <a:cubicBezTo>
                  <a:pt x="7386" y="336"/>
                  <a:pt x="7143" y="449"/>
                  <a:pt x="6910" y="582"/>
                </a:cubicBezTo>
                <a:cubicBezTo>
                  <a:pt x="5299" y="1495"/>
                  <a:pt x="3835" y="3422"/>
                  <a:pt x="2629" y="6326"/>
                </a:cubicBezTo>
                <a:cubicBezTo>
                  <a:pt x="868" y="10564"/>
                  <a:pt x="-10" y="16082"/>
                  <a:pt x="0" y="21600"/>
                </a:cubicBezTo>
                <a:lnTo>
                  <a:pt x="12612" y="21600"/>
                </a:lnTo>
                <a:cubicBezTo>
                  <a:pt x="12612" y="16072"/>
                  <a:pt x="13488" y="10544"/>
                  <a:pt x="15241" y="6326"/>
                </a:cubicBezTo>
                <a:cubicBezTo>
                  <a:pt x="16994" y="2108"/>
                  <a:pt x="19292" y="0"/>
                  <a:pt x="21590" y="0"/>
                </a:cubicBezTo>
                <a:cubicBezTo>
                  <a:pt x="17721" y="0"/>
                  <a:pt x="13851" y="0"/>
                  <a:pt x="9982" y="0"/>
                </a:cubicBezTo>
                <a:cubicBezTo>
                  <a:pt x="9647" y="0"/>
                  <a:pt x="9312" y="0"/>
                  <a:pt x="8978" y="0"/>
                </a:cubicBezTo>
                <a:close/>
              </a:path>
            </a:pathLst>
          </a:cu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4" name="Shape"/>
          <p:cNvSpPr/>
          <p:nvPr/>
        </p:nvSpPr>
        <p:spPr>
          <a:xfrm flipH="1">
            <a:off x="8335119" y="6815542"/>
            <a:ext cx="921558" cy="16766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08"/>
                  <a:pt x="3162" y="6326"/>
                </a:cubicBezTo>
                <a:cubicBezTo>
                  <a:pt x="1053" y="10543"/>
                  <a:pt x="0" y="16072"/>
                  <a:pt x="0" y="21600"/>
                </a:cubicBezTo>
                <a:lnTo>
                  <a:pt x="21600" y="21600"/>
                </a:lnTo>
                <a:cubicBezTo>
                  <a:pt x="21600" y="16072"/>
                  <a:pt x="20547" y="10543"/>
                  <a:pt x="18438" y="6326"/>
                </a:cubicBezTo>
                <a:cubicBezTo>
                  <a:pt x="16329" y="2108"/>
                  <a:pt x="13564" y="0"/>
                  <a:pt x="10800" y="0"/>
                </a:cubicBezTo>
                <a:close/>
              </a:path>
            </a:pathLst>
          </a:custGeom>
          <a:solidFill>
            <a:srgbClr val="A69F9F"/>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5" name="Shape"/>
          <p:cNvSpPr/>
          <p:nvPr/>
        </p:nvSpPr>
        <p:spPr>
          <a:xfrm flipH="1">
            <a:off x="7149789" y="6256768"/>
            <a:ext cx="1477490" cy="2235380"/>
          </a:xfrm>
          <a:custGeom>
            <a:avLst/>
            <a:gdLst/>
            <a:ahLst/>
            <a:cxnLst>
              <a:cxn ang="0">
                <a:pos x="wd2" y="hd2"/>
              </a:cxn>
              <a:cxn ang="5400000">
                <a:pos x="wd2" y="hd2"/>
              </a:cxn>
              <a:cxn ang="10800000">
                <a:pos x="wd2" y="hd2"/>
              </a:cxn>
              <a:cxn ang="16200000">
                <a:pos x="wd2" y="hd2"/>
              </a:cxn>
            </a:cxnLst>
            <a:rect l="0" t="0" r="r" b="b"/>
            <a:pathLst>
              <a:path w="21590" h="21600" extrusionOk="0">
                <a:moveTo>
                  <a:pt x="8978" y="0"/>
                </a:moveTo>
                <a:cubicBezTo>
                  <a:pt x="8508" y="14"/>
                  <a:pt x="8052" y="98"/>
                  <a:pt x="7637" y="246"/>
                </a:cubicBezTo>
                <a:cubicBezTo>
                  <a:pt x="7386" y="336"/>
                  <a:pt x="7143" y="449"/>
                  <a:pt x="6910" y="582"/>
                </a:cubicBezTo>
                <a:cubicBezTo>
                  <a:pt x="5299" y="1495"/>
                  <a:pt x="3835" y="3422"/>
                  <a:pt x="2629" y="6326"/>
                </a:cubicBezTo>
                <a:cubicBezTo>
                  <a:pt x="868" y="10564"/>
                  <a:pt x="-10" y="16082"/>
                  <a:pt x="0" y="21600"/>
                </a:cubicBezTo>
                <a:lnTo>
                  <a:pt x="12612" y="21600"/>
                </a:lnTo>
                <a:cubicBezTo>
                  <a:pt x="12612" y="16072"/>
                  <a:pt x="13488" y="10544"/>
                  <a:pt x="15241" y="6326"/>
                </a:cubicBezTo>
                <a:cubicBezTo>
                  <a:pt x="16994" y="2108"/>
                  <a:pt x="19292" y="0"/>
                  <a:pt x="21590" y="0"/>
                </a:cubicBezTo>
                <a:cubicBezTo>
                  <a:pt x="17721" y="0"/>
                  <a:pt x="13851" y="0"/>
                  <a:pt x="9982" y="0"/>
                </a:cubicBezTo>
                <a:cubicBezTo>
                  <a:pt x="9647" y="0"/>
                  <a:pt x="9312" y="0"/>
                  <a:pt x="8978" y="0"/>
                </a:cubicBezTo>
                <a:close/>
              </a:path>
            </a:pathLst>
          </a:cu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6" name="Shape"/>
          <p:cNvSpPr/>
          <p:nvPr/>
        </p:nvSpPr>
        <p:spPr>
          <a:xfrm flipH="1">
            <a:off x="6546281" y="6256673"/>
            <a:ext cx="1228743" cy="2235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08"/>
                  <a:pt x="3162" y="6326"/>
                </a:cubicBezTo>
                <a:cubicBezTo>
                  <a:pt x="1053" y="10543"/>
                  <a:pt x="0" y="16072"/>
                  <a:pt x="0" y="21600"/>
                </a:cubicBezTo>
                <a:lnTo>
                  <a:pt x="21600" y="21600"/>
                </a:lnTo>
                <a:cubicBezTo>
                  <a:pt x="21600" y="16072"/>
                  <a:pt x="20547" y="10543"/>
                  <a:pt x="18438" y="6326"/>
                </a:cubicBezTo>
                <a:cubicBezTo>
                  <a:pt x="16329" y="2108"/>
                  <a:pt x="13564" y="0"/>
                  <a:pt x="10800" y="0"/>
                </a:cubicBezTo>
                <a:close/>
              </a:path>
            </a:pathLst>
          </a:custGeom>
          <a:solidFill>
            <a:srgbClr val="CBBBAE"/>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7" name="Shape"/>
          <p:cNvSpPr/>
          <p:nvPr/>
        </p:nvSpPr>
        <p:spPr>
          <a:xfrm flipH="1">
            <a:off x="5236773" y="5697923"/>
            <a:ext cx="1846863" cy="2794225"/>
          </a:xfrm>
          <a:custGeom>
            <a:avLst/>
            <a:gdLst/>
            <a:ahLst/>
            <a:cxnLst>
              <a:cxn ang="0">
                <a:pos x="wd2" y="hd2"/>
              </a:cxn>
              <a:cxn ang="5400000">
                <a:pos x="wd2" y="hd2"/>
              </a:cxn>
              <a:cxn ang="10800000">
                <a:pos x="wd2" y="hd2"/>
              </a:cxn>
              <a:cxn ang="16200000">
                <a:pos x="wd2" y="hd2"/>
              </a:cxn>
            </a:cxnLst>
            <a:rect l="0" t="0" r="r" b="b"/>
            <a:pathLst>
              <a:path w="21590" h="21600" extrusionOk="0">
                <a:moveTo>
                  <a:pt x="8978" y="0"/>
                </a:moveTo>
                <a:cubicBezTo>
                  <a:pt x="8508" y="14"/>
                  <a:pt x="8052" y="98"/>
                  <a:pt x="7637" y="246"/>
                </a:cubicBezTo>
                <a:cubicBezTo>
                  <a:pt x="7386" y="336"/>
                  <a:pt x="7143" y="449"/>
                  <a:pt x="6910" y="582"/>
                </a:cubicBezTo>
                <a:cubicBezTo>
                  <a:pt x="5299" y="1495"/>
                  <a:pt x="3835" y="3422"/>
                  <a:pt x="2629" y="6326"/>
                </a:cubicBezTo>
                <a:cubicBezTo>
                  <a:pt x="868" y="10564"/>
                  <a:pt x="-10" y="16082"/>
                  <a:pt x="0" y="21600"/>
                </a:cubicBezTo>
                <a:lnTo>
                  <a:pt x="12612" y="21600"/>
                </a:lnTo>
                <a:cubicBezTo>
                  <a:pt x="12612" y="16072"/>
                  <a:pt x="13488" y="10544"/>
                  <a:pt x="15241" y="6326"/>
                </a:cubicBezTo>
                <a:cubicBezTo>
                  <a:pt x="16994" y="2108"/>
                  <a:pt x="19292" y="0"/>
                  <a:pt x="21590" y="0"/>
                </a:cubicBezTo>
                <a:cubicBezTo>
                  <a:pt x="17721" y="0"/>
                  <a:pt x="13851" y="0"/>
                  <a:pt x="9982" y="0"/>
                </a:cubicBezTo>
                <a:cubicBezTo>
                  <a:pt x="9647" y="0"/>
                  <a:pt x="9312" y="0"/>
                  <a:pt x="8978" y="0"/>
                </a:cubicBezTo>
                <a:close/>
              </a:path>
            </a:pathLst>
          </a:cu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8" name="Shape"/>
          <p:cNvSpPr/>
          <p:nvPr/>
        </p:nvSpPr>
        <p:spPr>
          <a:xfrm flipH="1">
            <a:off x="4482388" y="5697805"/>
            <a:ext cx="1535929" cy="27943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08"/>
                  <a:pt x="3162" y="6326"/>
                </a:cubicBezTo>
                <a:cubicBezTo>
                  <a:pt x="1053" y="10543"/>
                  <a:pt x="0" y="16072"/>
                  <a:pt x="0" y="21600"/>
                </a:cubicBezTo>
                <a:lnTo>
                  <a:pt x="21600" y="21600"/>
                </a:lnTo>
                <a:cubicBezTo>
                  <a:pt x="21600" y="16072"/>
                  <a:pt x="20547" y="10543"/>
                  <a:pt x="18438" y="6326"/>
                </a:cubicBezTo>
                <a:cubicBezTo>
                  <a:pt x="16329" y="2108"/>
                  <a:pt x="13564" y="0"/>
                  <a:pt x="10800" y="0"/>
                </a:cubicBezTo>
                <a:close/>
              </a:path>
            </a:pathLst>
          </a:custGeom>
          <a:solidFill>
            <a:srgbClr val="BFC7D5"/>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39" name="Shape"/>
          <p:cNvSpPr/>
          <p:nvPr/>
        </p:nvSpPr>
        <p:spPr>
          <a:xfrm flipH="1">
            <a:off x="3802308" y="6256768"/>
            <a:ext cx="1477491" cy="2235380"/>
          </a:xfrm>
          <a:custGeom>
            <a:avLst/>
            <a:gdLst/>
            <a:ahLst/>
            <a:cxnLst>
              <a:cxn ang="0">
                <a:pos x="wd2" y="hd2"/>
              </a:cxn>
              <a:cxn ang="5400000">
                <a:pos x="wd2" y="hd2"/>
              </a:cxn>
              <a:cxn ang="10800000">
                <a:pos x="wd2" y="hd2"/>
              </a:cxn>
              <a:cxn ang="16200000">
                <a:pos x="wd2" y="hd2"/>
              </a:cxn>
            </a:cxnLst>
            <a:rect l="0" t="0" r="r" b="b"/>
            <a:pathLst>
              <a:path w="21590" h="21600" extrusionOk="0">
                <a:moveTo>
                  <a:pt x="8978" y="0"/>
                </a:moveTo>
                <a:cubicBezTo>
                  <a:pt x="8508" y="14"/>
                  <a:pt x="8052" y="98"/>
                  <a:pt x="7637" y="246"/>
                </a:cubicBezTo>
                <a:cubicBezTo>
                  <a:pt x="7386" y="336"/>
                  <a:pt x="7143" y="449"/>
                  <a:pt x="6910" y="582"/>
                </a:cubicBezTo>
                <a:cubicBezTo>
                  <a:pt x="5299" y="1495"/>
                  <a:pt x="3835" y="3422"/>
                  <a:pt x="2629" y="6326"/>
                </a:cubicBezTo>
                <a:cubicBezTo>
                  <a:pt x="868" y="10564"/>
                  <a:pt x="-10" y="16082"/>
                  <a:pt x="0" y="21600"/>
                </a:cubicBezTo>
                <a:lnTo>
                  <a:pt x="12612" y="21600"/>
                </a:lnTo>
                <a:cubicBezTo>
                  <a:pt x="12612" y="16072"/>
                  <a:pt x="13488" y="10544"/>
                  <a:pt x="15241" y="6326"/>
                </a:cubicBezTo>
                <a:cubicBezTo>
                  <a:pt x="16994" y="2108"/>
                  <a:pt x="19292" y="0"/>
                  <a:pt x="21590" y="0"/>
                </a:cubicBezTo>
                <a:cubicBezTo>
                  <a:pt x="17721" y="0"/>
                  <a:pt x="13851" y="0"/>
                  <a:pt x="9982" y="0"/>
                </a:cubicBezTo>
                <a:cubicBezTo>
                  <a:pt x="9647" y="0"/>
                  <a:pt x="9312" y="0"/>
                  <a:pt x="8978" y="0"/>
                </a:cubicBezTo>
                <a:close/>
              </a:path>
            </a:pathLst>
          </a:cu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40" name="Shape"/>
          <p:cNvSpPr/>
          <p:nvPr/>
        </p:nvSpPr>
        <p:spPr>
          <a:xfrm flipH="1">
            <a:off x="3198800" y="6256673"/>
            <a:ext cx="1228743" cy="2235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08"/>
                  <a:pt x="3162" y="6326"/>
                </a:cubicBezTo>
                <a:cubicBezTo>
                  <a:pt x="1053" y="10543"/>
                  <a:pt x="0" y="16072"/>
                  <a:pt x="0" y="21600"/>
                </a:cubicBezTo>
                <a:lnTo>
                  <a:pt x="21600" y="21600"/>
                </a:lnTo>
                <a:cubicBezTo>
                  <a:pt x="21600" y="16072"/>
                  <a:pt x="20547" y="10543"/>
                  <a:pt x="18438" y="6326"/>
                </a:cubicBezTo>
                <a:cubicBezTo>
                  <a:pt x="16329" y="2108"/>
                  <a:pt x="13564" y="0"/>
                  <a:pt x="10800" y="0"/>
                </a:cubicBezTo>
                <a:close/>
              </a:path>
            </a:pathLst>
          </a:custGeom>
          <a:solidFill>
            <a:srgbClr val="D1B689"/>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741" name="Line"/>
          <p:cNvSpPr/>
          <p:nvPr/>
        </p:nvSpPr>
        <p:spPr>
          <a:xfrm flipV="1">
            <a:off x="1314512" y="8519664"/>
            <a:ext cx="10358843" cy="1"/>
          </a:xfrm>
          <a:prstGeom prst="line">
            <a:avLst/>
          </a:prstGeom>
          <a:ln w="12700">
            <a:solidFill>
              <a:srgbClr val="696F8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42" name="S"/>
          <p:cNvSpPr txBox="1">
            <a:spLocks noGrp="1"/>
          </p:cNvSpPr>
          <p:nvPr>
            <p:ph type="body" sz="quarter" idx="22"/>
          </p:nvPr>
        </p:nvSpPr>
        <p:spPr>
          <a:xfrm>
            <a:off x="4436956" y="6844449"/>
            <a:ext cx="663017" cy="944932"/>
          </a:xfrm>
          <a:prstGeom prst="rect">
            <a:avLst/>
          </a:prstGeom>
        </p:spPr>
        <p:txBody>
          <a:bodyPr wrap="none">
            <a:spAutoFit/>
          </a:bodyPr>
          <a:lstStyle>
            <a:lvl1pPr marL="0" indent="0" algn="ctr">
              <a:spcBef>
                <a:spcPts val="0"/>
              </a:spcBef>
              <a:buSzTx/>
              <a:buNone/>
              <a:defRPr sz="5700" cap="all" spc="626">
                <a:solidFill>
                  <a:srgbClr val="FFFFFF"/>
                </a:solidFill>
              </a:defRPr>
            </a:lvl1pPr>
          </a:lstStyle>
          <a:p>
            <a:r>
              <a:rPr lang="fr-FR"/>
              <a:t>Modifier les styles du texte du masque
Deuxième niveau
Troisième niveau
Quatrième niveau
Cinquième niveau</a:t>
            </a:r>
            <a:endParaRPr/>
          </a:p>
        </p:txBody>
      </p:sp>
      <p:sp>
        <p:nvSpPr>
          <p:cNvPr id="743" name="w"/>
          <p:cNvSpPr txBox="1">
            <a:spLocks noGrp="1"/>
          </p:cNvSpPr>
          <p:nvPr>
            <p:ph type="body" sz="quarter" idx="23"/>
          </p:nvPr>
        </p:nvSpPr>
        <p:spPr>
          <a:xfrm>
            <a:off x="5985239" y="6421116"/>
            <a:ext cx="864262" cy="944932"/>
          </a:xfrm>
          <a:prstGeom prst="rect">
            <a:avLst/>
          </a:prstGeom>
        </p:spPr>
        <p:txBody>
          <a:bodyPr wrap="none">
            <a:spAutoFit/>
          </a:bodyPr>
          <a:lstStyle>
            <a:lvl1pPr marL="0" indent="0" algn="ctr">
              <a:spcBef>
                <a:spcPts val="0"/>
              </a:spcBef>
              <a:buSzTx/>
              <a:buNone/>
              <a:defRPr sz="5700" cap="all" spc="626">
                <a:solidFill>
                  <a:srgbClr val="FFFFFF"/>
                </a:solidFill>
              </a:defRPr>
            </a:lvl1pPr>
          </a:lstStyle>
          <a:p>
            <a:r>
              <a:rPr lang="fr-FR"/>
              <a:t>Modifier les styles du texte du masque
Deuxième niveau
Troisième niveau
Quatrième niveau
Cinquième niveau</a:t>
            </a:r>
            <a:endParaRPr/>
          </a:p>
        </p:txBody>
      </p:sp>
      <p:sp>
        <p:nvSpPr>
          <p:cNvPr id="744" name="o"/>
          <p:cNvSpPr txBox="1">
            <a:spLocks noGrp="1"/>
          </p:cNvSpPr>
          <p:nvPr>
            <p:ph type="body" sz="quarter" idx="24"/>
          </p:nvPr>
        </p:nvSpPr>
        <p:spPr>
          <a:xfrm>
            <a:off x="7753644" y="6815612"/>
            <a:ext cx="744094" cy="944932"/>
          </a:xfrm>
          <a:prstGeom prst="rect">
            <a:avLst/>
          </a:prstGeom>
        </p:spPr>
        <p:txBody>
          <a:bodyPr wrap="none">
            <a:spAutoFit/>
          </a:bodyPr>
          <a:lstStyle>
            <a:lvl1pPr marL="0" indent="0" algn="ctr">
              <a:spcBef>
                <a:spcPts val="0"/>
              </a:spcBef>
              <a:buSzTx/>
              <a:buNone/>
              <a:defRPr sz="5700" cap="all" spc="626">
                <a:solidFill>
                  <a:srgbClr val="FFFFFF"/>
                </a:solidFill>
              </a:defRPr>
            </a:lvl1pPr>
          </a:lstStyle>
          <a:p>
            <a:r>
              <a:rPr lang="fr-FR"/>
              <a:t>Modifier les styles du texte du masque
Deuxième niveau
Troisième niveau
Quatrième niveau
Cinquième niveau</a:t>
            </a:r>
            <a:endParaRPr/>
          </a:p>
        </p:txBody>
      </p:sp>
      <p:sp>
        <p:nvSpPr>
          <p:cNvPr id="745" name="t"/>
          <p:cNvSpPr txBox="1">
            <a:spLocks noGrp="1"/>
          </p:cNvSpPr>
          <p:nvPr>
            <p:ph type="body" sz="quarter" idx="25"/>
          </p:nvPr>
        </p:nvSpPr>
        <p:spPr>
          <a:xfrm>
            <a:off x="9258373" y="7268181"/>
            <a:ext cx="505207" cy="771399"/>
          </a:xfrm>
          <a:prstGeom prst="rect">
            <a:avLst/>
          </a:prstGeom>
        </p:spPr>
        <p:txBody>
          <a:bodyPr wrap="none">
            <a:spAutoFit/>
          </a:bodyPr>
          <a:lstStyle>
            <a:lvl1pPr marL="0" indent="0" algn="ctr">
              <a:spcBef>
                <a:spcPts val="0"/>
              </a:spcBef>
              <a:buSzTx/>
              <a:buNone/>
              <a:defRPr sz="4500" cap="all" spc="494">
                <a:solidFill>
                  <a:srgbClr val="FFFFFF"/>
                </a:solidFill>
              </a:defRPr>
            </a:lvl1pPr>
          </a:lstStyle>
          <a:p>
            <a:r>
              <a:rPr lang="fr-FR"/>
              <a:t>Modifier les styles du texte du masque
Deuxième niveau
Troisième niveau
Quatrième niveau
Cinquième niveau</a:t>
            </a:r>
            <a:endParaRPr/>
          </a:p>
        </p:txBody>
      </p:sp>
      <p:sp>
        <p:nvSpPr>
          <p:cNvPr id="746" name="/Designed by Gn"/>
          <p:cNvSpPr txBox="1">
            <a:spLocks noGrp="1"/>
          </p:cNvSpPr>
          <p:nvPr>
            <p:ph type="body" sz="quarter" idx="26"/>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copy 12">
    <p:spTree>
      <p:nvGrpSpPr>
        <p:cNvPr id="1" name=""/>
        <p:cNvGrpSpPr/>
        <p:nvPr/>
      </p:nvGrpSpPr>
      <p:grpSpPr>
        <a:xfrm>
          <a:off x="0" y="0"/>
          <a:ext cx="0" cy="0"/>
          <a:chOff x="0" y="0"/>
          <a:chExt cx="0" cy="0"/>
        </a:xfrm>
      </p:grpSpPr>
      <p:sp>
        <p:nvSpPr>
          <p:cNvPr id="754"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55" name="/Design by Gn"/>
          <p:cNvSpPr txBox="1"/>
          <p:nvPr/>
        </p:nvSpPr>
        <p:spPr>
          <a:xfrm rot="21600000">
            <a:off x="10991883" y="9273947"/>
            <a:ext cx="1658011" cy="32430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600" b="0" spc="175">
                <a:solidFill>
                  <a:srgbClr val="FFFFFF"/>
                </a:solidFill>
                <a:latin typeface="Helvetica Neue Light"/>
                <a:ea typeface="Helvetica Neue Light"/>
                <a:cs typeface="Helvetica Neue Light"/>
                <a:sym typeface="Helvetica Neue Light"/>
              </a:defRPr>
            </a:lvl1pPr>
          </a:lstStyle>
          <a:p>
            <a:r>
              <a:t>/Design by Gn</a:t>
            </a:r>
          </a:p>
        </p:txBody>
      </p:sp>
      <p:sp>
        <p:nvSpPr>
          <p:cNvPr id="756" name="Image"/>
          <p:cNvSpPr>
            <a:spLocks noGrp="1"/>
          </p:cNvSpPr>
          <p:nvPr>
            <p:ph type="pic" sz="half" idx="13"/>
          </p:nvPr>
        </p:nvSpPr>
        <p:spPr>
          <a:xfrm>
            <a:off x="6701278" y="2564067"/>
            <a:ext cx="4582911" cy="5702550"/>
          </a:xfrm>
          <a:prstGeom prst="rect">
            <a:avLst/>
          </a:prstGeom>
          <a:ln>
            <a:solidFill>
              <a:srgbClr val="CD9229"/>
            </a:solidFill>
          </a:ln>
        </p:spPr>
        <p:txBody>
          <a:bodyPr lIns="91439" tIns="45719" rIns="91439" bIns="45719" anchor="t">
            <a:noAutofit/>
          </a:bodyPr>
          <a:lstStyle/>
          <a:p>
            <a:r>
              <a:rPr lang="fr-FR"/>
              <a:t>Cliquez sur l'icône pour ajouter une image</a:t>
            </a:r>
            <a:endParaRPr/>
          </a:p>
        </p:txBody>
      </p:sp>
      <p:sp>
        <p:nvSpPr>
          <p:cNvPr id="757" name="Image"/>
          <p:cNvSpPr>
            <a:spLocks noGrp="1"/>
          </p:cNvSpPr>
          <p:nvPr>
            <p:ph type="pic" sz="quarter" idx="14"/>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758" name="Strengths"/>
          <p:cNvSpPr txBox="1">
            <a:spLocks noGrp="1"/>
          </p:cNvSpPr>
          <p:nvPr>
            <p:ph type="body" sz="quarter" idx="15"/>
          </p:nvPr>
        </p:nvSpPr>
        <p:spPr>
          <a:xfrm>
            <a:off x="1230406" y="2030299"/>
            <a:ext cx="5454111" cy="1106648"/>
          </a:xfrm>
          <a:prstGeom prst="rect">
            <a:avLst/>
          </a:prstGeom>
        </p:spPr>
        <p:txBody>
          <a:bodyPr>
            <a:spAutoFit/>
          </a:bodyPr>
          <a:lstStyle>
            <a:lvl1pPr marL="0" indent="0">
              <a:lnSpc>
                <a:spcPct val="80000"/>
              </a:lnSpc>
              <a:spcBef>
                <a:spcPts val="0"/>
              </a:spcBef>
              <a:buSzTx/>
              <a:buNone/>
              <a:defRPr sz="69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759"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6"/>
          </p:nvPr>
        </p:nvSpPr>
        <p:spPr>
          <a:xfrm>
            <a:off x="1220288" y="4180599"/>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60"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1220288" y="634806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61" name="tincidunt dolor"/>
          <p:cNvSpPr txBox="1">
            <a:spLocks noGrp="1"/>
          </p:cNvSpPr>
          <p:nvPr>
            <p:ph type="body" sz="quarter" idx="18"/>
          </p:nvPr>
        </p:nvSpPr>
        <p:spPr>
          <a:xfrm rot="21600000">
            <a:off x="1213712" y="3574078"/>
            <a:ext cx="3225458"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762"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6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copy 13">
    <p:spTree>
      <p:nvGrpSpPr>
        <p:cNvPr id="1" name=""/>
        <p:cNvGrpSpPr/>
        <p:nvPr/>
      </p:nvGrpSpPr>
      <p:grpSpPr>
        <a:xfrm>
          <a:off x="0" y="0"/>
          <a:ext cx="0" cy="0"/>
          <a:chOff x="0" y="0"/>
          <a:chExt cx="0" cy="0"/>
        </a:xfrm>
      </p:grpSpPr>
      <p:sp>
        <p:nvSpPr>
          <p:cNvPr id="770"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71"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772" name="Image"/>
          <p:cNvSpPr>
            <a:spLocks noGrp="1"/>
          </p:cNvSpPr>
          <p:nvPr>
            <p:ph type="pic" sz="half" idx="14"/>
          </p:nvPr>
        </p:nvSpPr>
        <p:spPr>
          <a:xfrm>
            <a:off x="5894213" y="3291498"/>
            <a:ext cx="6283996" cy="4789159"/>
          </a:xfrm>
          <a:prstGeom prst="rect">
            <a:avLst/>
          </a:prstGeom>
          <a:ln>
            <a:solidFill>
              <a:srgbClr val="CD9229"/>
            </a:solidFill>
          </a:ln>
        </p:spPr>
        <p:txBody>
          <a:bodyPr lIns="91439" tIns="45719" rIns="91439" bIns="45719" anchor="t">
            <a:noAutofit/>
          </a:bodyPr>
          <a:lstStyle/>
          <a:p>
            <a:r>
              <a:rPr lang="fr-FR"/>
              <a:t>Cliquez sur l'icône pour ajouter une image</a:t>
            </a:r>
            <a:endParaRPr/>
          </a:p>
        </p:txBody>
      </p:sp>
      <p:sp>
        <p:nvSpPr>
          <p:cNvPr id="773" name="weaknesses"/>
          <p:cNvSpPr txBox="1">
            <a:spLocks noGrp="1"/>
          </p:cNvSpPr>
          <p:nvPr>
            <p:ph type="body" sz="quarter" idx="15"/>
          </p:nvPr>
        </p:nvSpPr>
        <p:spPr>
          <a:xfrm>
            <a:off x="1162672" y="1807472"/>
            <a:ext cx="6684556" cy="1106648"/>
          </a:xfrm>
          <a:prstGeom prst="rect">
            <a:avLst/>
          </a:prstGeom>
        </p:spPr>
        <p:txBody>
          <a:bodyPr>
            <a:spAutoFit/>
          </a:bodyPr>
          <a:lstStyle>
            <a:lvl1pPr marL="0" indent="0">
              <a:lnSpc>
                <a:spcPct val="80000"/>
              </a:lnSpc>
              <a:spcBef>
                <a:spcPts val="0"/>
              </a:spcBef>
              <a:buSzTx/>
              <a:buNone/>
              <a:defRPr sz="69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774"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6"/>
          </p:nvPr>
        </p:nvSpPr>
        <p:spPr>
          <a:xfrm>
            <a:off x="1220288" y="4180599"/>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75"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1220288" y="634806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76" name="tincidunt dolor"/>
          <p:cNvSpPr txBox="1">
            <a:spLocks noGrp="1"/>
          </p:cNvSpPr>
          <p:nvPr>
            <p:ph type="body" sz="quarter" idx="18"/>
          </p:nvPr>
        </p:nvSpPr>
        <p:spPr>
          <a:xfrm rot="21600000">
            <a:off x="1213712" y="3574078"/>
            <a:ext cx="3225458"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777"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7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copy 14">
    <p:spTree>
      <p:nvGrpSpPr>
        <p:cNvPr id="1" name=""/>
        <p:cNvGrpSpPr/>
        <p:nvPr/>
      </p:nvGrpSpPr>
      <p:grpSpPr>
        <a:xfrm>
          <a:off x="0" y="0"/>
          <a:ext cx="0" cy="0"/>
          <a:chOff x="0" y="0"/>
          <a:chExt cx="0" cy="0"/>
        </a:xfrm>
      </p:grpSpPr>
      <p:sp>
        <p:nvSpPr>
          <p:cNvPr id="785"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86"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787" name="Image"/>
          <p:cNvSpPr>
            <a:spLocks noGrp="1"/>
          </p:cNvSpPr>
          <p:nvPr>
            <p:ph type="pic" sz="half" idx="14"/>
          </p:nvPr>
        </p:nvSpPr>
        <p:spPr>
          <a:xfrm>
            <a:off x="6666643" y="2671995"/>
            <a:ext cx="5357591" cy="5692067"/>
          </a:xfrm>
          <a:prstGeom prst="rect">
            <a:avLst/>
          </a:prstGeom>
          <a:ln>
            <a:solidFill>
              <a:srgbClr val="CD9229"/>
            </a:solidFill>
          </a:ln>
        </p:spPr>
        <p:txBody>
          <a:bodyPr lIns="91439" tIns="45719" rIns="91439" bIns="45719" anchor="t">
            <a:noAutofit/>
          </a:bodyPr>
          <a:lstStyle/>
          <a:p>
            <a:r>
              <a:rPr lang="fr-FR"/>
              <a:t>Cliquez sur l'icône pour ajouter une image</a:t>
            </a:r>
            <a:endParaRPr/>
          </a:p>
        </p:txBody>
      </p:sp>
      <p:sp>
        <p:nvSpPr>
          <p:cNvPr id="788" name="opportunities"/>
          <p:cNvSpPr txBox="1">
            <a:spLocks noGrp="1"/>
          </p:cNvSpPr>
          <p:nvPr>
            <p:ph type="body" sz="quarter" idx="15"/>
          </p:nvPr>
        </p:nvSpPr>
        <p:spPr>
          <a:xfrm>
            <a:off x="1162672" y="1807472"/>
            <a:ext cx="6684556" cy="1106648"/>
          </a:xfrm>
          <a:prstGeom prst="rect">
            <a:avLst/>
          </a:prstGeom>
        </p:spPr>
        <p:txBody>
          <a:bodyPr>
            <a:spAutoFit/>
          </a:bodyPr>
          <a:lstStyle>
            <a:lvl1pPr marL="0" indent="0">
              <a:lnSpc>
                <a:spcPct val="80000"/>
              </a:lnSpc>
              <a:spcBef>
                <a:spcPts val="0"/>
              </a:spcBef>
              <a:buSzTx/>
              <a:buNone/>
              <a:defRPr sz="69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789"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6"/>
          </p:nvPr>
        </p:nvSpPr>
        <p:spPr>
          <a:xfrm>
            <a:off x="1220288" y="4180599"/>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90"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1220288" y="634806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91" name="tincidunt dolor"/>
          <p:cNvSpPr txBox="1">
            <a:spLocks noGrp="1"/>
          </p:cNvSpPr>
          <p:nvPr>
            <p:ph type="body" sz="quarter" idx="18"/>
          </p:nvPr>
        </p:nvSpPr>
        <p:spPr>
          <a:xfrm rot="21600000">
            <a:off x="1213712" y="3574078"/>
            <a:ext cx="3225458" cy="449023"/>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792"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9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copy 15">
    <p:spTree>
      <p:nvGrpSpPr>
        <p:cNvPr id="1" name=""/>
        <p:cNvGrpSpPr/>
        <p:nvPr/>
      </p:nvGrpSpPr>
      <p:grpSpPr>
        <a:xfrm>
          <a:off x="0" y="0"/>
          <a:ext cx="0" cy="0"/>
          <a:chOff x="0" y="0"/>
          <a:chExt cx="0" cy="0"/>
        </a:xfrm>
      </p:grpSpPr>
      <p:sp>
        <p:nvSpPr>
          <p:cNvPr id="800"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01"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802" name="Image"/>
          <p:cNvSpPr>
            <a:spLocks noGrp="1"/>
          </p:cNvSpPr>
          <p:nvPr>
            <p:ph type="pic" sz="quarter" idx="14"/>
          </p:nvPr>
        </p:nvSpPr>
        <p:spPr>
          <a:xfrm>
            <a:off x="6765920" y="2657757"/>
            <a:ext cx="4467036" cy="5447283"/>
          </a:xfrm>
          <a:prstGeom prst="rect">
            <a:avLst/>
          </a:prstGeom>
          <a:ln>
            <a:solidFill>
              <a:srgbClr val="CD9229"/>
            </a:solidFill>
          </a:ln>
        </p:spPr>
        <p:txBody>
          <a:bodyPr lIns="91439" tIns="45719" rIns="91439" bIns="45719" anchor="t">
            <a:noAutofit/>
          </a:bodyPr>
          <a:lstStyle/>
          <a:p>
            <a:r>
              <a:rPr lang="fr-FR"/>
              <a:t>Cliquez sur l'icône pour ajouter une image</a:t>
            </a:r>
            <a:endParaRPr/>
          </a:p>
        </p:txBody>
      </p:sp>
      <p:sp>
        <p:nvSpPr>
          <p:cNvPr id="803" name="threats"/>
          <p:cNvSpPr txBox="1">
            <a:spLocks noGrp="1"/>
          </p:cNvSpPr>
          <p:nvPr>
            <p:ph type="body" sz="quarter" idx="15"/>
          </p:nvPr>
        </p:nvSpPr>
        <p:spPr>
          <a:xfrm>
            <a:off x="1754721" y="1838200"/>
            <a:ext cx="6684556" cy="1106647"/>
          </a:xfrm>
          <a:prstGeom prst="rect">
            <a:avLst/>
          </a:prstGeom>
        </p:spPr>
        <p:txBody>
          <a:bodyPr>
            <a:spAutoFit/>
          </a:bodyPr>
          <a:lstStyle>
            <a:lvl1pPr marL="0" indent="0">
              <a:lnSpc>
                <a:spcPct val="80000"/>
              </a:lnSpc>
              <a:spcBef>
                <a:spcPts val="0"/>
              </a:spcBef>
              <a:buSzTx/>
              <a:buNone/>
              <a:defRPr sz="69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804"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6"/>
          </p:nvPr>
        </p:nvSpPr>
        <p:spPr>
          <a:xfrm>
            <a:off x="1812337" y="421132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805"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7"/>
          </p:nvPr>
        </p:nvSpPr>
        <p:spPr>
          <a:xfrm>
            <a:off x="1812337" y="6378794"/>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806" name="tincidunt dolor"/>
          <p:cNvSpPr txBox="1">
            <a:spLocks noGrp="1"/>
          </p:cNvSpPr>
          <p:nvPr>
            <p:ph type="body" sz="quarter" idx="18"/>
          </p:nvPr>
        </p:nvSpPr>
        <p:spPr>
          <a:xfrm rot="21600000">
            <a:off x="1805761" y="3604806"/>
            <a:ext cx="3225458"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807"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8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copy 16">
    <p:spTree>
      <p:nvGrpSpPr>
        <p:cNvPr id="1" name=""/>
        <p:cNvGrpSpPr/>
        <p:nvPr/>
      </p:nvGrpSpPr>
      <p:grpSpPr>
        <a:xfrm>
          <a:off x="0" y="0"/>
          <a:ext cx="0" cy="0"/>
          <a:chOff x="0" y="0"/>
          <a:chExt cx="0" cy="0"/>
        </a:xfrm>
      </p:grpSpPr>
      <p:sp>
        <p:nvSpPr>
          <p:cNvPr id="815"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16"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817" name="Image"/>
          <p:cNvSpPr>
            <a:spLocks noGrp="1"/>
          </p:cNvSpPr>
          <p:nvPr>
            <p:ph type="pic" sz="half" idx="14"/>
          </p:nvPr>
        </p:nvSpPr>
        <p:spPr>
          <a:xfrm>
            <a:off x="823383" y="1381058"/>
            <a:ext cx="11341169" cy="2934628"/>
          </a:xfrm>
          <a:prstGeom prst="rect">
            <a:avLst/>
          </a:prstGeom>
        </p:spPr>
        <p:txBody>
          <a:bodyPr lIns="91439" tIns="45719" rIns="91439" bIns="45719" anchor="t">
            <a:noAutofit/>
          </a:bodyPr>
          <a:lstStyle/>
          <a:p>
            <a:r>
              <a:rPr lang="fr-FR"/>
              <a:t>Cliquez sur l'icône pour ajouter une image</a:t>
            </a:r>
            <a:endParaRPr/>
          </a:p>
        </p:txBody>
      </p:sp>
      <p:sp>
        <p:nvSpPr>
          <p:cNvPr id="818" name="Circle"/>
          <p:cNvSpPr/>
          <p:nvPr/>
        </p:nvSpPr>
        <p:spPr>
          <a:xfrm>
            <a:off x="1074535" y="3372842"/>
            <a:ext cx="3007917" cy="3007916"/>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19"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5"/>
          </p:nvPr>
        </p:nvSpPr>
        <p:spPr>
          <a:xfrm>
            <a:off x="1405028" y="6976996"/>
            <a:ext cx="5329648" cy="1784807"/>
          </a:xfrm>
          <a:prstGeom prst="rect">
            <a:avLst/>
          </a:prstGeom>
        </p:spPr>
        <p:txBody>
          <a:bodyPr>
            <a:spAutoFit/>
          </a:bodyPr>
          <a:lstStyle>
            <a:lvl1pPr marL="0" indent="0">
              <a:spcBef>
                <a:spcPts val="0"/>
              </a:spcBef>
              <a:buSzTx/>
              <a:buNone/>
              <a:defRPr sz="1600" b="1">
                <a:solidFill>
                  <a:srgbClr val="696F80"/>
                </a:solidFill>
              </a:defRPr>
            </a:lvl1pPr>
          </a:lstStyle>
          <a:p>
            <a:r>
              <a:rPr lang="fr-FR"/>
              <a:t>Modifier les styles du texte du masque
Deuxième niveau
Troisième niveau
Quatrième niveau
Cinquième niveau</a:t>
            </a:r>
            <a:endParaRPr/>
          </a:p>
        </p:txBody>
      </p:sp>
      <p:sp>
        <p:nvSpPr>
          <p:cNvPr id="820" name="dolor"/>
          <p:cNvSpPr txBox="1">
            <a:spLocks noGrp="1"/>
          </p:cNvSpPr>
          <p:nvPr>
            <p:ph type="body" sz="quarter" idx="16"/>
          </p:nvPr>
        </p:nvSpPr>
        <p:spPr>
          <a:xfrm>
            <a:off x="1370445" y="5511689"/>
            <a:ext cx="5078349" cy="1367177"/>
          </a:xfrm>
          <a:prstGeom prst="rect">
            <a:avLst/>
          </a:prstGeom>
        </p:spPr>
        <p:txBody>
          <a:bodyPr>
            <a:spAutoFit/>
          </a:bodyPr>
          <a:lstStyle>
            <a:lvl1pPr marL="0" indent="0">
              <a:lnSpc>
                <a:spcPct val="80000"/>
              </a:lnSpc>
              <a:spcBef>
                <a:spcPts val="0"/>
              </a:spcBef>
              <a:buSzTx/>
              <a:buNone/>
              <a:defRPr sz="87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821" name="aliquam"/>
          <p:cNvSpPr txBox="1">
            <a:spLocks noGrp="1"/>
          </p:cNvSpPr>
          <p:nvPr>
            <p:ph type="body" sz="quarter" idx="17"/>
          </p:nvPr>
        </p:nvSpPr>
        <p:spPr>
          <a:xfrm>
            <a:off x="1403972" y="4388253"/>
            <a:ext cx="4880611" cy="1404248"/>
          </a:xfrm>
          <a:prstGeom prst="rect">
            <a:avLst/>
          </a:prstGeom>
        </p:spPr>
        <p:txBody>
          <a:bodyPr wrap="none">
            <a:spAutoFit/>
          </a:bodyPr>
          <a:lstStyle>
            <a:lvl1pPr marL="0" indent="0">
              <a:lnSpc>
                <a:spcPct val="80000"/>
              </a:lnSpc>
              <a:spcBef>
                <a:spcPts val="0"/>
              </a:spcBef>
              <a:buSzTx/>
              <a:buNone/>
              <a:defRPr sz="90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822"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8"/>
          </p:nvPr>
        </p:nvSpPr>
        <p:spPr>
          <a:xfrm>
            <a:off x="7536421" y="6932266"/>
            <a:ext cx="4112300" cy="18234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823" name="/Designed by Gn"/>
          <p:cNvSpPr txBox="1">
            <a:spLocks noGrp="1"/>
          </p:cNvSpPr>
          <p:nvPr>
            <p:ph type="body" sz="quarter" idx="19"/>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8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44"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5"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46" name="adipiscing ipsum"/>
          <p:cNvSpPr txBox="1">
            <a:spLocks noGrp="1"/>
          </p:cNvSpPr>
          <p:nvPr>
            <p:ph type="body" sz="quarter" idx="14"/>
          </p:nvPr>
        </p:nvSpPr>
        <p:spPr>
          <a:xfrm>
            <a:off x="540372" y="1374119"/>
            <a:ext cx="9404605" cy="1404249"/>
          </a:xfrm>
          <a:prstGeom prst="rect">
            <a:avLst/>
          </a:prstGeom>
        </p:spPr>
        <p:txBody>
          <a:bodyPr wrap="none">
            <a:spAutoFit/>
          </a:bodyPr>
          <a:lstStyle/>
          <a:p>
            <a:pPr marL="0" indent="0">
              <a:lnSpc>
                <a:spcPct val="80000"/>
              </a:lnSpc>
              <a:spcBef>
                <a:spcPts val="0"/>
              </a:spcBef>
              <a:buSzTx/>
              <a:buNone/>
              <a:defRPr sz="90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47" name="Image"/>
          <p:cNvSpPr>
            <a:spLocks noGrp="1"/>
          </p:cNvSpPr>
          <p:nvPr>
            <p:ph type="pic" sz="quarter" idx="15"/>
          </p:nvPr>
        </p:nvSpPr>
        <p:spPr>
          <a:xfrm>
            <a:off x="495564" y="3385973"/>
            <a:ext cx="3817335" cy="2623437"/>
          </a:xfrm>
          <a:prstGeom prst="rect">
            <a:avLst/>
          </a:prstGeom>
        </p:spPr>
        <p:txBody>
          <a:bodyPr lIns="91439" tIns="45719" rIns="91439" bIns="45719" anchor="t">
            <a:noAutofit/>
          </a:bodyPr>
          <a:lstStyle/>
          <a:p>
            <a:r>
              <a:rPr lang="fr-FR"/>
              <a:t>Cliquez sur l'icône pour ajouter une image</a:t>
            </a:r>
            <a:endParaRPr/>
          </a:p>
        </p:txBody>
      </p:sp>
      <p:sp>
        <p:nvSpPr>
          <p:cNvPr id="48" name="Image"/>
          <p:cNvSpPr>
            <a:spLocks noGrp="1"/>
          </p:cNvSpPr>
          <p:nvPr>
            <p:ph type="pic" sz="quarter" idx="16"/>
          </p:nvPr>
        </p:nvSpPr>
        <p:spPr>
          <a:xfrm>
            <a:off x="4593431" y="3385973"/>
            <a:ext cx="3817471" cy="2623531"/>
          </a:xfrm>
          <a:prstGeom prst="rect">
            <a:avLst/>
          </a:prstGeom>
        </p:spPr>
        <p:txBody>
          <a:bodyPr lIns="91439" tIns="45719" rIns="91439" bIns="45719" anchor="t">
            <a:noAutofit/>
          </a:bodyPr>
          <a:lstStyle/>
          <a:p>
            <a:r>
              <a:rPr lang="fr-FR"/>
              <a:t>Cliquez sur l'icône pour ajouter une image</a:t>
            </a:r>
            <a:endParaRPr/>
          </a:p>
        </p:txBody>
      </p:sp>
      <p:sp>
        <p:nvSpPr>
          <p:cNvPr id="49" name="Image"/>
          <p:cNvSpPr>
            <a:spLocks noGrp="1"/>
          </p:cNvSpPr>
          <p:nvPr>
            <p:ph type="pic" sz="quarter" idx="17"/>
          </p:nvPr>
        </p:nvSpPr>
        <p:spPr>
          <a:xfrm>
            <a:off x="8691694" y="3385973"/>
            <a:ext cx="3817471" cy="2623531"/>
          </a:xfrm>
          <a:prstGeom prst="rect">
            <a:avLst/>
          </a:prstGeom>
        </p:spPr>
        <p:txBody>
          <a:bodyPr lIns="91439" tIns="45719" rIns="91439" bIns="45719" anchor="t">
            <a:noAutofit/>
          </a:bodyPr>
          <a:lstStyle/>
          <a:p>
            <a:r>
              <a:rPr lang="fr-FR"/>
              <a:t>Cliquez sur l'icône pour ajouter une image</a:t>
            </a:r>
            <a:endParaRPr/>
          </a:p>
        </p:txBody>
      </p:sp>
      <p:sp>
        <p:nvSpPr>
          <p:cNvPr id="50" name="Circle"/>
          <p:cNvSpPr/>
          <p:nvPr/>
        </p:nvSpPr>
        <p:spPr>
          <a:xfrm>
            <a:off x="1769136" y="5562600"/>
            <a:ext cx="1270001"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1" name="#1"/>
          <p:cNvSpPr txBox="1">
            <a:spLocks noGrp="1"/>
          </p:cNvSpPr>
          <p:nvPr>
            <p:ph type="body" sz="quarter" idx="18"/>
          </p:nvPr>
        </p:nvSpPr>
        <p:spPr>
          <a:xfrm>
            <a:off x="2036293" y="5818354"/>
            <a:ext cx="735687" cy="758492"/>
          </a:xfrm>
          <a:prstGeom prst="rect">
            <a:avLst/>
          </a:prstGeom>
        </p:spPr>
        <p:txBody>
          <a:bodyPr wrap="none">
            <a:spAutoFit/>
          </a:bodyPr>
          <a:lstStyle>
            <a:lvl1pPr marL="0" indent="0" algn="ctr">
              <a:lnSpc>
                <a:spcPct val="80000"/>
              </a:lnSpc>
              <a:spcBef>
                <a:spcPts val="0"/>
              </a:spcBef>
              <a:buSzTx/>
              <a:buNone/>
              <a:defRPr sz="44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2" name="Circle"/>
          <p:cNvSpPr/>
          <p:nvPr/>
        </p:nvSpPr>
        <p:spPr>
          <a:xfrm>
            <a:off x="5867400" y="5562600"/>
            <a:ext cx="1270000"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3" name="#2"/>
          <p:cNvSpPr txBox="1">
            <a:spLocks noGrp="1"/>
          </p:cNvSpPr>
          <p:nvPr>
            <p:ph type="body" sz="quarter" idx="19"/>
          </p:nvPr>
        </p:nvSpPr>
        <p:spPr>
          <a:xfrm>
            <a:off x="6134557" y="5818354"/>
            <a:ext cx="735686" cy="758492"/>
          </a:xfrm>
          <a:prstGeom prst="rect">
            <a:avLst/>
          </a:prstGeom>
        </p:spPr>
        <p:txBody>
          <a:bodyPr wrap="none">
            <a:spAutoFit/>
          </a:bodyPr>
          <a:lstStyle>
            <a:lvl1pPr marL="0" indent="0" algn="ctr">
              <a:lnSpc>
                <a:spcPct val="80000"/>
              </a:lnSpc>
              <a:spcBef>
                <a:spcPts val="0"/>
              </a:spcBef>
              <a:buSzTx/>
              <a:buNone/>
              <a:defRPr sz="44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4" name="Circle"/>
          <p:cNvSpPr/>
          <p:nvPr/>
        </p:nvSpPr>
        <p:spPr>
          <a:xfrm>
            <a:off x="9965464" y="5562600"/>
            <a:ext cx="1270001"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5" name="#3"/>
          <p:cNvSpPr txBox="1">
            <a:spLocks noGrp="1"/>
          </p:cNvSpPr>
          <p:nvPr>
            <p:ph type="body" sz="quarter" idx="20"/>
          </p:nvPr>
        </p:nvSpPr>
        <p:spPr>
          <a:xfrm>
            <a:off x="10232621" y="5818354"/>
            <a:ext cx="735687" cy="758492"/>
          </a:xfrm>
          <a:prstGeom prst="rect">
            <a:avLst/>
          </a:prstGeom>
        </p:spPr>
        <p:txBody>
          <a:bodyPr wrap="none">
            <a:spAutoFit/>
          </a:bodyPr>
          <a:lstStyle>
            <a:lvl1pPr marL="0" indent="0" algn="ctr">
              <a:lnSpc>
                <a:spcPct val="80000"/>
              </a:lnSpc>
              <a:spcBef>
                <a:spcPts val="0"/>
              </a:spcBef>
              <a:buSzTx/>
              <a:buNone/>
              <a:defRPr sz="44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56" name="Lorem ipsum dolor sit amet, consectetuer adipiscing dolore maescenas. Elit, sed diam nonummy nibh euismod tincidunt ut laoreet"/>
          <p:cNvSpPr txBox="1">
            <a:spLocks noGrp="1"/>
          </p:cNvSpPr>
          <p:nvPr>
            <p:ph type="body" sz="quarter" idx="21"/>
          </p:nvPr>
        </p:nvSpPr>
        <p:spPr>
          <a:xfrm>
            <a:off x="748103" y="7292025"/>
            <a:ext cx="3312068" cy="1023036"/>
          </a:xfrm>
          <a:prstGeom prst="rect">
            <a:avLst/>
          </a:prstGeom>
        </p:spPr>
        <p:txBody>
          <a:bodyPr>
            <a:spAutoFit/>
          </a:bodyPr>
          <a:lstStyle>
            <a:lvl1pPr marL="0" indent="0" algn="ctr">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57" name="Ipsum project"/>
          <p:cNvSpPr txBox="1">
            <a:spLocks noGrp="1"/>
          </p:cNvSpPr>
          <p:nvPr>
            <p:ph type="body" sz="quarter" idx="22"/>
          </p:nvPr>
        </p:nvSpPr>
        <p:spPr>
          <a:xfrm rot="21600000">
            <a:off x="797110" y="6773807"/>
            <a:ext cx="3214053" cy="473711"/>
          </a:xfrm>
          <a:prstGeom prst="rect">
            <a:avLst/>
          </a:prstGeom>
        </p:spPr>
        <p:txBody>
          <a:bodyPr wrap="none">
            <a:spAutoFit/>
          </a:bodyPr>
          <a:lstStyle>
            <a:lvl1pPr marL="0" indent="0" algn="ctr">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58" name="amet project"/>
          <p:cNvSpPr txBox="1">
            <a:spLocks noGrp="1"/>
          </p:cNvSpPr>
          <p:nvPr>
            <p:ph type="body" sz="quarter" idx="23"/>
          </p:nvPr>
        </p:nvSpPr>
        <p:spPr>
          <a:xfrm rot="21600000">
            <a:off x="4983321" y="6773807"/>
            <a:ext cx="3038158" cy="473711"/>
          </a:xfrm>
          <a:prstGeom prst="rect">
            <a:avLst/>
          </a:prstGeom>
        </p:spPr>
        <p:txBody>
          <a:bodyPr wrap="none">
            <a:spAutoFit/>
          </a:bodyPr>
          <a:lstStyle>
            <a:lvl1pPr marL="0" indent="0" algn="ctr">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59" name="Lorem ipsum dolor sit amet, consectetuer adipiscing dolore maescenas. Elit, sed diam nonummy nibh euismod tincidunt ut laoreet"/>
          <p:cNvSpPr txBox="1">
            <a:spLocks noGrp="1"/>
          </p:cNvSpPr>
          <p:nvPr>
            <p:ph type="body" sz="quarter" idx="24"/>
          </p:nvPr>
        </p:nvSpPr>
        <p:spPr>
          <a:xfrm>
            <a:off x="4846366" y="7292025"/>
            <a:ext cx="3312068" cy="1023036"/>
          </a:xfrm>
          <a:prstGeom prst="rect">
            <a:avLst/>
          </a:prstGeom>
        </p:spPr>
        <p:txBody>
          <a:bodyPr>
            <a:spAutoFit/>
          </a:bodyPr>
          <a:lstStyle>
            <a:lvl1pPr marL="0" indent="0" algn="ctr">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60" name="dolor project"/>
          <p:cNvSpPr txBox="1">
            <a:spLocks noGrp="1"/>
          </p:cNvSpPr>
          <p:nvPr>
            <p:ph type="body" sz="quarter" idx="25"/>
          </p:nvPr>
        </p:nvSpPr>
        <p:spPr>
          <a:xfrm rot="21600000">
            <a:off x="8943114" y="6773807"/>
            <a:ext cx="3314701" cy="473711"/>
          </a:xfrm>
          <a:prstGeom prst="rect">
            <a:avLst/>
          </a:prstGeom>
        </p:spPr>
        <p:txBody>
          <a:bodyPr wrap="none">
            <a:spAutoFit/>
          </a:bodyPr>
          <a:lstStyle>
            <a:lvl1pPr marL="0" indent="0" algn="ctr">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61" name="Lorem ipsum dolor sit amet, consectetuer adipiscing dolore maescenas. Elit, sed diam nonummy nibh euismod tincidunt ut laoreet"/>
          <p:cNvSpPr txBox="1">
            <a:spLocks noGrp="1"/>
          </p:cNvSpPr>
          <p:nvPr>
            <p:ph type="body" sz="quarter" idx="26"/>
          </p:nvPr>
        </p:nvSpPr>
        <p:spPr>
          <a:xfrm>
            <a:off x="8944431" y="7292025"/>
            <a:ext cx="3312068" cy="1023036"/>
          </a:xfrm>
          <a:prstGeom prst="rect">
            <a:avLst/>
          </a:prstGeom>
        </p:spPr>
        <p:txBody>
          <a:bodyPr>
            <a:spAutoFit/>
          </a:bodyPr>
          <a:lstStyle>
            <a:lvl1pPr marL="0" indent="0" algn="ctr">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62" name="/Designed by Gn"/>
          <p:cNvSpPr txBox="1">
            <a:spLocks noGrp="1"/>
          </p:cNvSpPr>
          <p:nvPr>
            <p:ph type="body" sz="quarter" idx="27"/>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copy 17">
    <p:spTree>
      <p:nvGrpSpPr>
        <p:cNvPr id="1" name=""/>
        <p:cNvGrpSpPr/>
        <p:nvPr/>
      </p:nvGrpSpPr>
      <p:grpSpPr>
        <a:xfrm>
          <a:off x="0" y="0"/>
          <a:ext cx="0" cy="0"/>
          <a:chOff x="0" y="0"/>
          <a:chExt cx="0" cy="0"/>
        </a:xfrm>
      </p:grpSpPr>
      <p:sp>
        <p:nvSpPr>
          <p:cNvPr id="831" name="Image"/>
          <p:cNvSpPr>
            <a:spLocks noGrp="1"/>
          </p:cNvSpPr>
          <p:nvPr>
            <p:ph type="pic" idx="13"/>
          </p:nvPr>
        </p:nvSpPr>
        <p:spPr>
          <a:xfrm>
            <a:off x="-12700" y="-25400"/>
            <a:ext cx="13030201" cy="6793046"/>
          </a:xfrm>
          <a:prstGeom prst="rect">
            <a:avLst/>
          </a:prstGeom>
        </p:spPr>
        <p:txBody>
          <a:bodyPr lIns="91439" tIns="45719" rIns="91439" bIns="45719" anchor="t">
            <a:noAutofit/>
          </a:bodyPr>
          <a:lstStyle/>
          <a:p>
            <a:r>
              <a:rPr lang="fr-FR"/>
              <a:t>Cliquez sur l'icône pour ajouter une image</a:t>
            </a:r>
            <a:endParaRPr/>
          </a:p>
        </p:txBody>
      </p:sp>
      <p:sp>
        <p:nvSpPr>
          <p:cNvPr id="832" name="themes"/>
          <p:cNvSpPr txBox="1">
            <a:spLocks noGrp="1"/>
          </p:cNvSpPr>
          <p:nvPr>
            <p:ph type="body" sz="quarter" idx="14"/>
          </p:nvPr>
        </p:nvSpPr>
        <p:spPr>
          <a:xfrm>
            <a:off x="5109274" y="2626648"/>
            <a:ext cx="6855143" cy="1528505"/>
          </a:xfrm>
          <a:prstGeom prst="rect">
            <a:avLst/>
          </a:prstGeom>
        </p:spPr>
        <p:txBody>
          <a:bodyPr>
            <a:spAutoFit/>
          </a:bodyPr>
          <a:lstStyle>
            <a:lvl1pPr marL="0" indent="0" algn="r">
              <a:lnSpc>
                <a:spcPct val="80000"/>
              </a:lnSpc>
              <a:spcBef>
                <a:spcPts val="0"/>
              </a:spcBef>
              <a:buSzTx/>
              <a:buNone/>
              <a:defRPr sz="98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833" name="Rectangle"/>
          <p:cNvSpPr/>
          <p:nvPr/>
        </p:nvSpPr>
        <p:spPr>
          <a:xfrm rot="16200000">
            <a:off x="4854769" y="1629835"/>
            <a:ext cx="3287922" cy="13030201"/>
          </a:xfrm>
          <a:prstGeom prst="rect">
            <a:avLst/>
          </a:prstGeom>
          <a:solidFill>
            <a:srgbClr val="DEB979"/>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34" name="Line"/>
          <p:cNvSpPr/>
          <p:nvPr/>
        </p:nvSpPr>
        <p:spPr>
          <a:xfrm flipH="1">
            <a:off x="5699917" y="7582544"/>
            <a:ext cx="1604966" cy="1"/>
          </a:xfrm>
          <a:prstGeom prst="line">
            <a:avLst/>
          </a:prstGeom>
          <a:ln>
            <a:solidFill>
              <a:srgbClr val="FFFFFF"/>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35" name="Designed by Gn"/>
          <p:cNvSpPr txBox="1">
            <a:spLocks noGrp="1"/>
          </p:cNvSpPr>
          <p:nvPr>
            <p:ph type="body" sz="quarter" idx="15"/>
          </p:nvPr>
        </p:nvSpPr>
        <p:spPr>
          <a:xfrm rot="21600000">
            <a:off x="5585002" y="7190995"/>
            <a:ext cx="1834796" cy="324306"/>
          </a:xfrm>
          <a:prstGeom prst="rect">
            <a:avLst/>
          </a:prstGeom>
        </p:spPr>
        <p:txBody>
          <a:bodyPr wrap="none">
            <a:spAutoFit/>
          </a:bodyPr>
          <a:lstStyle>
            <a:lvl1pPr marL="0" indent="0" algn="ctr">
              <a:spcBef>
                <a:spcPts val="0"/>
              </a:spcBef>
              <a:buSzTx/>
              <a:buNone/>
              <a:defRPr sz="1600" spc="175">
                <a:solidFill>
                  <a:srgbClr val="FFFFFF"/>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836" name="Line"/>
          <p:cNvSpPr/>
          <p:nvPr/>
        </p:nvSpPr>
        <p:spPr>
          <a:xfrm>
            <a:off x="6227791" y="6209915"/>
            <a:ext cx="520409" cy="749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024" y="0"/>
                </a:lnTo>
                <a:lnTo>
                  <a:pt x="21600" y="21573"/>
                </a:lnTo>
              </a:path>
            </a:pathLst>
          </a:custGeom>
          <a:ln w="25400">
            <a:solidFill>
              <a:srgbClr val="FFFFFF"/>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37" name="Line"/>
          <p:cNvSpPr/>
          <p:nvPr/>
        </p:nvSpPr>
        <p:spPr>
          <a:xfrm>
            <a:off x="6476326" y="6629441"/>
            <a:ext cx="300683" cy="324607"/>
          </a:xfrm>
          <a:custGeom>
            <a:avLst/>
            <a:gdLst/>
            <a:ahLst/>
            <a:cxnLst>
              <a:cxn ang="0">
                <a:pos x="wd2" y="hd2"/>
              </a:cxn>
              <a:cxn ang="5400000">
                <a:pos x="wd2" y="hd2"/>
              </a:cxn>
              <a:cxn ang="10800000">
                <a:pos x="wd2" y="hd2"/>
              </a:cxn>
              <a:cxn ang="16200000">
                <a:pos x="wd2" y="hd2"/>
              </a:cxn>
            </a:cxnLst>
            <a:rect l="0" t="0" r="r" b="b"/>
            <a:pathLst>
              <a:path w="21600" h="21600" extrusionOk="0">
                <a:moveTo>
                  <a:pt x="19151" y="21600"/>
                </a:moveTo>
                <a:lnTo>
                  <a:pt x="0" y="0"/>
                </a:lnTo>
                <a:lnTo>
                  <a:pt x="21600" y="0"/>
                </a:lnTo>
              </a:path>
            </a:pathLst>
          </a:custGeom>
          <a:ln w="25400">
            <a:solidFill>
              <a:srgbClr val="FFFFFF"/>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38" name="business"/>
          <p:cNvSpPr txBox="1">
            <a:spLocks noGrp="1"/>
          </p:cNvSpPr>
          <p:nvPr>
            <p:ph type="body" sz="quarter" idx="16"/>
          </p:nvPr>
        </p:nvSpPr>
        <p:spPr>
          <a:xfrm>
            <a:off x="6060884" y="1370547"/>
            <a:ext cx="5967033" cy="1627706"/>
          </a:xfrm>
          <a:prstGeom prst="rect">
            <a:avLst/>
          </a:prstGeom>
        </p:spPr>
        <p:txBody>
          <a:bodyPr wrap="none">
            <a:spAutoFit/>
          </a:bodyPr>
          <a:lstStyle>
            <a:lvl1pPr marL="0" indent="0" algn="r">
              <a:lnSpc>
                <a:spcPct val="80000"/>
              </a:lnSpc>
              <a:spcBef>
                <a:spcPts val="0"/>
              </a:spcBef>
              <a:buSzTx/>
              <a:buNone/>
              <a:defRPr sz="1050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839" name="Lorem ipsum dolor sit amet, consectetuer adipiscing dolore maescenas. Elit, sed diam nonummy nibh euismod tincidunt ut laoreet dolore magna aliquam erat volutpat."/>
          <p:cNvSpPr txBox="1">
            <a:spLocks noGrp="1"/>
          </p:cNvSpPr>
          <p:nvPr>
            <p:ph type="body" sz="quarter" idx="17"/>
          </p:nvPr>
        </p:nvSpPr>
        <p:spPr>
          <a:xfrm>
            <a:off x="6592910" y="4212666"/>
            <a:ext cx="5348967" cy="744143"/>
          </a:xfrm>
          <a:prstGeom prst="rect">
            <a:avLst/>
          </a:prstGeom>
        </p:spPr>
        <p:txBody>
          <a:bodyPr>
            <a:spAutoFit/>
          </a:bodyPr>
          <a:lstStyle>
            <a:lvl1pPr marL="0" indent="0" algn="r">
              <a:spcBef>
                <a:spcPts val="0"/>
              </a:spcBef>
              <a:buSzTx/>
              <a:buNone/>
              <a:defRPr sz="1400">
                <a:solidFill>
                  <a:srgbClr val="707686"/>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840" name="Name Surname…"/>
          <p:cNvSpPr txBox="1">
            <a:spLocks noGrp="1"/>
          </p:cNvSpPr>
          <p:nvPr>
            <p:ph type="body" sz="quarter" idx="18"/>
          </p:nvPr>
        </p:nvSpPr>
        <p:spPr>
          <a:xfrm>
            <a:off x="4828777" y="7755535"/>
            <a:ext cx="3347245" cy="1508239"/>
          </a:xfrm>
          <a:prstGeom prst="rect">
            <a:avLst/>
          </a:prstGeom>
        </p:spPr>
        <p:txBody>
          <a:bodyPr>
            <a:noAutofit/>
          </a:bodyPr>
          <a:lstStyle/>
          <a:p>
            <a:pPr marL="0" indent="0" algn="ctr" defTabSz="825500">
              <a:lnSpc>
                <a:spcPts val="100"/>
              </a:lnSpc>
              <a:spcBef>
                <a:spcPts val="1800"/>
              </a:spcBef>
              <a:buSzTx/>
              <a:buNone/>
              <a:defRPr sz="1500" spc="135">
                <a:solidFill>
                  <a:srgbClr val="FFFFFF"/>
                </a:solidFill>
              </a:defRPr>
            </a:pPr>
            <a:r>
              <a:rPr lang="fr-FR"/>
              <a:t>Modifier les styles du texte du masque
Deuxième niveau
Troisième niveau
Quatrième niveau
Cinquième niveau</a:t>
            </a:r>
            <a:endParaRPr/>
          </a:p>
        </p:txBody>
      </p:sp>
      <p:sp>
        <p:nvSpPr>
          <p:cNvPr id="8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0"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1"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72" name="Image"/>
          <p:cNvSpPr>
            <a:spLocks noGrp="1"/>
          </p:cNvSpPr>
          <p:nvPr>
            <p:ph type="pic" sz="half" idx="14"/>
          </p:nvPr>
        </p:nvSpPr>
        <p:spPr>
          <a:xfrm>
            <a:off x="884697" y="1556248"/>
            <a:ext cx="6110156" cy="4199162"/>
          </a:xfrm>
          <a:prstGeom prst="rect">
            <a:avLst/>
          </a:prstGeom>
        </p:spPr>
        <p:txBody>
          <a:bodyPr lIns="91439" tIns="45719" rIns="91439" bIns="45719" anchor="t">
            <a:noAutofit/>
          </a:bodyPr>
          <a:lstStyle/>
          <a:p>
            <a:r>
              <a:rPr lang="fr-FR"/>
              <a:t>Cliquez sur l'icône pour ajouter une image</a:t>
            </a:r>
            <a:endParaRPr/>
          </a:p>
        </p:txBody>
      </p:sp>
      <p:sp>
        <p:nvSpPr>
          <p:cNvPr id="73" name="Circle"/>
          <p:cNvSpPr/>
          <p:nvPr/>
        </p:nvSpPr>
        <p:spPr>
          <a:xfrm>
            <a:off x="5968269" y="2151957"/>
            <a:ext cx="3007916" cy="3007917"/>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74" name="#1"/>
          <p:cNvSpPr txBox="1">
            <a:spLocks noGrp="1"/>
          </p:cNvSpPr>
          <p:nvPr>
            <p:ph type="body" sz="quarter" idx="15"/>
          </p:nvPr>
        </p:nvSpPr>
        <p:spPr>
          <a:xfrm>
            <a:off x="883890" y="5932704"/>
            <a:ext cx="1526541" cy="1601463"/>
          </a:xfrm>
          <a:prstGeom prst="rect">
            <a:avLst/>
          </a:prstGeom>
        </p:spPr>
        <p:txBody>
          <a:bodyPr wrap="none">
            <a:spAutoFit/>
          </a:bodyPr>
          <a:lstStyle>
            <a:lvl1pPr marL="0" indent="0" algn="ctr">
              <a:lnSpc>
                <a:spcPct val="80000"/>
              </a:lnSpc>
              <a:spcBef>
                <a:spcPts val="0"/>
              </a:spcBef>
              <a:buSzTx/>
              <a:buNone/>
              <a:defRPr sz="100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75" name="Lorem ipsum dolor sit amet, consectetuer adipiscing dolore maescenas. Elit, sed diam nonummy"/>
          <p:cNvSpPr txBox="1">
            <a:spLocks noGrp="1"/>
          </p:cNvSpPr>
          <p:nvPr>
            <p:ph type="body" sz="quarter" idx="16"/>
          </p:nvPr>
        </p:nvSpPr>
        <p:spPr>
          <a:xfrm>
            <a:off x="942502" y="7933118"/>
            <a:ext cx="3312068" cy="786080"/>
          </a:xfrm>
          <a:prstGeom prst="rect">
            <a:avLst/>
          </a:prstGeom>
        </p:spPr>
        <p:txBody>
          <a:bodyPr>
            <a:spAutoFit/>
          </a:bodyPr>
          <a:lstStyle>
            <a:lvl1pPr marL="0" indent="0">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6" name="Ipsum project"/>
          <p:cNvSpPr txBox="1">
            <a:spLocks noGrp="1"/>
          </p:cNvSpPr>
          <p:nvPr>
            <p:ph type="body" sz="quarter" idx="17"/>
          </p:nvPr>
        </p:nvSpPr>
        <p:spPr>
          <a:xfrm rot="21600000">
            <a:off x="953409" y="7361611"/>
            <a:ext cx="3214054" cy="473711"/>
          </a:xfrm>
          <a:prstGeom prst="rect">
            <a:avLst/>
          </a:prstGeom>
        </p:spPr>
        <p:txBody>
          <a:bodyPr wrap="none">
            <a:spAutoFit/>
          </a:bodyPr>
          <a:lstStyle>
            <a:lvl1pPr marL="0" indent="0">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77" name="adipiscing ipsum"/>
          <p:cNvSpPr txBox="1">
            <a:spLocks noGrp="1"/>
          </p:cNvSpPr>
          <p:nvPr>
            <p:ph type="body" sz="quarter" idx="18"/>
          </p:nvPr>
        </p:nvSpPr>
        <p:spPr>
          <a:xfrm>
            <a:off x="6907306" y="2688747"/>
            <a:ext cx="4487125" cy="1934338"/>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78"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9"/>
          </p:nvPr>
        </p:nvSpPr>
        <p:spPr>
          <a:xfrm>
            <a:off x="8874314" y="6470832"/>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79"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0"/>
          </p:nvPr>
        </p:nvSpPr>
        <p:spPr>
          <a:xfrm>
            <a:off x="5174221" y="6470832"/>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80" name="/Designed by Gn"/>
          <p:cNvSpPr txBox="1">
            <a:spLocks noGrp="1"/>
          </p:cNvSpPr>
          <p:nvPr>
            <p:ph type="body" sz="quarter" idx="21"/>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8"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89" name="Image"/>
          <p:cNvSpPr>
            <a:spLocks noGrp="1"/>
          </p:cNvSpPr>
          <p:nvPr>
            <p:ph type="pic" sz="half" idx="14"/>
          </p:nvPr>
        </p:nvSpPr>
        <p:spPr>
          <a:xfrm>
            <a:off x="506280" y="1349739"/>
            <a:ext cx="11992241" cy="2623532"/>
          </a:xfrm>
          <a:prstGeom prst="rect">
            <a:avLst/>
          </a:prstGeom>
        </p:spPr>
        <p:txBody>
          <a:bodyPr lIns="91439" tIns="45719" rIns="91439" bIns="45719" anchor="t">
            <a:noAutofit/>
          </a:bodyPr>
          <a:lstStyle/>
          <a:p>
            <a:r>
              <a:rPr lang="fr-FR"/>
              <a:t>Cliquez sur l'icône pour ajouter une image</a:t>
            </a:r>
            <a:endParaRPr/>
          </a:p>
        </p:txBody>
      </p:sp>
      <p:sp>
        <p:nvSpPr>
          <p:cNvPr id="90" name="#2"/>
          <p:cNvSpPr txBox="1">
            <a:spLocks noGrp="1"/>
          </p:cNvSpPr>
          <p:nvPr>
            <p:ph type="body" sz="quarter" idx="15"/>
          </p:nvPr>
        </p:nvSpPr>
        <p:spPr>
          <a:xfrm>
            <a:off x="10579552" y="3511468"/>
            <a:ext cx="1244093" cy="1291330"/>
          </a:xfrm>
          <a:prstGeom prst="rect">
            <a:avLst/>
          </a:prstGeom>
        </p:spPr>
        <p:txBody>
          <a:bodyPr wrap="none">
            <a:spAutoFit/>
          </a:bodyPr>
          <a:lstStyle>
            <a:lvl1pPr marL="0" indent="0" algn="ctr">
              <a:lnSpc>
                <a:spcPct val="80000"/>
              </a:lnSpc>
              <a:spcBef>
                <a:spcPts val="0"/>
              </a:spcBef>
              <a:buSzTx/>
              <a:buNone/>
              <a:defRPr sz="80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91" name="amet project"/>
          <p:cNvSpPr txBox="1">
            <a:spLocks noGrp="1"/>
          </p:cNvSpPr>
          <p:nvPr>
            <p:ph type="body" sz="quarter" idx="16"/>
          </p:nvPr>
        </p:nvSpPr>
        <p:spPr>
          <a:xfrm rot="21600000">
            <a:off x="9191453" y="5087657"/>
            <a:ext cx="3038158" cy="473711"/>
          </a:xfrm>
          <a:prstGeom prst="rect">
            <a:avLst/>
          </a:prstGeom>
        </p:spPr>
        <p:txBody>
          <a:bodyPr wrap="none">
            <a:spAutoFit/>
          </a:bodyPr>
          <a:lstStyle>
            <a:lvl1pPr marL="0" indent="0" algn="r">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92" name="Lorem ipsum dolor sit amet, consectetuer adipiscing dolore maescenas. Elit, sed diam nonummy nibh euismod tincidunt ut laoreet"/>
          <p:cNvSpPr txBox="1">
            <a:spLocks noGrp="1"/>
          </p:cNvSpPr>
          <p:nvPr>
            <p:ph type="body" sz="quarter" idx="17"/>
          </p:nvPr>
        </p:nvSpPr>
        <p:spPr>
          <a:xfrm>
            <a:off x="8935964" y="5613969"/>
            <a:ext cx="3312068" cy="1023037"/>
          </a:xfrm>
          <a:prstGeom prst="rect">
            <a:avLst/>
          </a:prstGeom>
        </p:spPr>
        <p:txBody>
          <a:bodyPr>
            <a:spAutoFit/>
          </a:bodyPr>
          <a:lstStyle>
            <a:lvl1pPr marL="0" indent="0" algn="r">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93" name="nonummy dolore"/>
          <p:cNvSpPr txBox="1">
            <a:spLocks noGrp="1"/>
          </p:cNvSpPr>
          <p:nvPr>
            <p:ph type="body" sz="quarter" idx="18"/>
          </p:nvPr>
        </p:nvSpPr>
        <p:spPr>
          <a:xfrm>
            <a:off x="506506" y="4344644"/>
            <a:ext cx="4487125" cy="1934338"/>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94"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9"/>
          </p:nvPr>
        </p:nvSpPr>
        <p:spPr>
          <a:xfrm>
            <a:off x="4251514" y="6426174"/>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95"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0"/>
          </p:nvPr>
        </p:nvSpPr>
        <p:spPr>
          <a:xfrm>
            <a:off x="551421" y="6426174"/>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96" name="/Designed by Gn"/>
          <p:cNvSpPr txBox="1">
            <a:spLocks noGrp="1"/>
          </p:cNvSpPr>
          <p:nvPr>
            <p:ph type="body" sz="quarter" idx="21"/>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4"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05"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106" name="Image"/>
          <p:cNvSpPr>
            <a:spLocks noGrp="1"/>
          </p:cNvSpPr>
          <p:nvPr>
            <p:ph type="pic" sz="half" idx="14"/>
          </p:nvPr>
        </p:nvSpPr>
        <p:spPr>
          <a:xfrm>
            <a:off x="5274336" y="1037417"/>
            <a:ext cx="7234829" cy="4972087"/>
          </a:xfrm>
          <a:prstGeom prst="rect">
            <a:avLst/>
          </a:prstGeom>
        </p:spPr>
        <p:txBody>
          <a:bodyPr lIns="91439" tIns="45719" rIns="91439" bIns="45719" anchor="t">
            <a:noAutofit/>
          </a:bodyPr>
          <a:lstStyle/>
          <a:p>
            <a:r>
              <a:rPr lang="fr-FR"/>
              <a:t>Cliquez sur l'icône pour ajouter une image</a:t>
            </a:r>
            <a:endParaRPr/>
          </a:p>
        </p:txBody>
      </p:sp>
      <p:sp>
        <p:nvSpPr>
          <p:cNvPr id="107" name="dolor project"/>
          <p:cNvSpPr txBox="1">
            <a:spLocks noGrp="1"/>
          </p:cNvSpPr>
          <p:nvPr>
            <p:ph type="body" sz="quarter" idx="15"/>
          </p:nvPr>
        </p:nvSpPr>
        <p:spPr>
          <a:xfrm rot="21600000">
            <a:off x="777014" y="6435141"/>
            <a:ext cx="3314701" cy="473711"/>
          </a:xfrm>
          <a:prstGeom prst="rect">
            <a:avLst/>
          </a:prstGeom>
        </p:spPr>
        <p:txBody>
          <a:bodyPr wrap="none">
            <a:spAutoFit/>
          </a:bodyPr>
          <a:lstStyle>
            <a:lvl1pPr marL="0" indent="0">
              <a:spcBef>
                <a:spcPts val="0"/>
              </a:spcBef>
              <a:buSzTx/>
              <a:buNone/>
              <a:defRPr sz="2500" cap="all" spc="274">
                <a:solidFill>
                  <a:srgbClr val="696F80"/>
                </a:solidFill>
              </a:defRPr>
            </a:lvl1pPr>
          </a:lstStyle>
          <a:p>
            <a:r>
              <a:rPr lang="fr-FR"/>
              <a:t>Modifier les styles du texte du masque
Deuxième niveau
Troisième niveau
Quatrième niveau
Cinquième niveau</a:t>
            </a:r>
            <a:endParaRPr/>
          </a:p>
        </p:txBody>
      </p:sp>
      <p:sp>
        <p:nvSpPr>
          <p:cNvPr id="108" name="Lorem ipsum dolor sit amet, consectetuer adipiscing dolore maescenas. Elit, sed diam nonummy nibh euismod tincidunt ut laoreet"/>
          <p:cNvSpPr txBox="1">
            <a:spLocks noGrp="1"/>
          </p:cNvSpPr>
          <p:nvPr>
            <p:ph type="body" sz="quarter" idx="16"/>
          </p:nvPr>
        </p:nvSpPr>
        <p:spPr>
          <a:xfrm>
            <a:off x="778331" y="6953358"/>
            <a:ext cx="3312068" cy="1023037"/>
          </a:xfrm>
          <a:prstGeom prst="rect">
            <a:avLst/>
          </a:prstGeom>
        </p:spPr>
        <p:txBody>
          <a:bodyPr>
            <a:spAutoFit/>
          </a:bodyPr>
          <a:lstStyle>
            <a:lvl1pPr marL="0" indent="0">
              <a:lnSpc>
                <a:spcPct val="110000"/>
              </a:lnSpc>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109" name="Circle"/>
          <p:cNvSpPr/>
          <p:nvPr/>
        </p:nvSpPr>
        <p:spPr>
          <a:xfrm>
            <a:off x="3563735" y="2019484"/>
            <a:ext cx="3007917" cy="3007917"/>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10" name="maescenas nonummy"/>
          <p:cNvSpPr txBox="1">
            <a:spLocks noGrp="1"/>
          </p:cNvSpPr>
          <p:nvPr>
            <p:ph type="body" sz="quarter" idx="17"/>
          </p:nvPr>
        </p:nvSpPr>
        <p:spPr>
          <a:xfrm>
            <a:off x="583433" y="2556273"/>
            <a:ext cx="5155265" cy="1934338"/>
          </a:xfrm>
          <a:prstGeom prst="rect">
            <a:avLst/>
          </a:prstGeom>
        </p:spPr>
        <p:txBody>
          <a:bodyPr>
            <a:spAutoFit/>
          </a:bodyPr>
          <a:lstStyle/>
          <a:p>
            <a:pPr marL="0" indent="0" algn="r">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111" name="#3"/>
          <p:cNvSpPr txBox="1">
            <a:spLocks noGrp="1"/>
          </p:cNvSpPr>
          <p:nvPr>
            <p:ph type="body" sz="quarter" idx="18"/>
          </p:nvPr>
        </p:nvSpPr>
        <p:spPr>
          <a:xfrm>
            <a:off x="693390" y="4899771"/>
            <a:ext cx="1526541" cy="1601462"/>
          </a:xfrm>
          <a:prstGeom prst="rect">
            <a:avLst/>
          </a:prstGeom>
        </p:spPr>
        <p:txBody>
          <a:bodyPr wrap="none">
            <a:spAutoFit/>
          </a:bodyPr>
          <a:lstStyle>
            <a:lvl1pPr marL="0" indent="0" algn="ctr">
              <a:lnSpc>
                <a:spcPct val="80000"/>
              </a:lnSpc>
              <a:spcBef>
                <a:spcPts val="0"/>
              </a:spcBef>
              <a:buSzTx/>
              <a:buNone/>
              <a:defRPr sz="10000" cap="all">
                <a:solidFill>
                  <a:srgbClr val="CD9229"/>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112"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19"/>
          </p:nvPr>
        </p:nvSpPr>
        <p:spPr>
          <a:xfrm>
            <a:off x="8950514" y="6470832"/>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113"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sz="quarter" idx="20"/>
          </p:nvPr>
        </p:nvSpPr>
        <p:spPr>
          <a:xfrm>
            <a:off x="5250421" y="6470832"/>
            <a:ext cx="3312068" cy="2255267"/>
          </a:xfrm>
          <a:prstGeom prst="rect">
            <a:avLst/>
          </a:prstGeom>
        </p:spPr>
        <p:txBody>
          <a:bodyPr>
            <a:spAutoFit/>
          </a:bodyPr>
          <a:lstStyle>
            <a:lvl1pPr marL="0" indent="0">
              <a:spcBef>
                <a:spcPts val="0"/>
              </a:spcBef>
              <a:buSzTx/>
              <a:buNone/>
              <a:defRPr sz="1500">
                <a:solidFill>
                  <a:srgbClr val="696F80"/>
                </a:solidFill>
              </a:defRPr>
            </a:lvl1pPr>
          </a:lstStyle>
          <a:p>
            <a:r>
              <a:rPr lang="fr-FR"/>
              <a:t>Modifier les styles du texte du masque
Deuxième niveau
Troisième niveau
Quatrième niveau
Cinquième niveau</a:t>
            </a:r>
            <a:endParaRPr/>
          </a:p>
        </p:txBody>
      </p:sp>
      <p:sp>
        <p:nvSpPr>
          <p:cNvPr id="114" name="/Designed by Gn"/>
          <p:cNvSpPr txBox="1">
            <a:spLocks noGrp="1"/>
          </p:cNvSpPr>
          <p:nvPr>
            <p:ph type="body" sz="quarter" idx="21"/>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22"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3"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124" name="Image"/>
          <p:cNvSpPr>
            <a:spLocks noGrp="1"/>
          </p:cNvSpPr>
          <p:nvPr>
            <p:ph type="pic" sz="quarter" idx="14"/>
          </p:nvPr>
        </p:nvSpPr>
        <p:spPr>
          <a:xfrm>
            <a:off x="1274416" y="3386666"/>
            <a:ext cx="2846785" cy="2846786"/>
          </a:xfrm>
          <a:prstGeom prst="rect">
            <a:avLst/>
          </a:prstGeom>
        </p:spPr>
        <p:txBody>
          <a:bodyPr lIns="91439" tIns="45719" rIns="91439" bIns="45719" anchor="t">
            <a:noAutofit/>
          </a:bodyPr>
          <a:lstStyle/>
          <a:p>
            <a:r>
              <a:rPr lang="fr-FR"/>
              <a:t>Cliquez sur l'icône pour ajouter une image</a:t>
            </a:r>
            <a:endParaRPr/>
          </a:p>
        </p:txBody>
      </p:sp>
      <p:sp>
        <p:nvSpPr>
          <p:cNvPr id="125" name="Image"/>
          <p:cNvSpPr>
            <a:spLocks noGrp="1"/>
          </p:cNvSpPr>
          <p:nvPr>
            <p:ph type="pic" sz="quarter" idx="15"/>
          </p:nvPr>
        </p:nvSpPr>
        <p:spPr>
          <a:xfrm>
            <a:off x="5079007" y="3386666"/>
            <a:ext cx="2846786" cy="2846785"/>
          </a:xfrm>
          <a:prstGeom prst="rect">
            <a:avLst/>
          </a:prstGeom>
        </p:spPr>
        <p:txBody>
          <a:bodyPr lIns="91439" tIns="45719" rIns="91439" bIns="45719" anchor="t">
            <a:noAutofit/>
          </a:bodyPr>
          <a:lstStyle/>
          <a:p>
            <a:r>
              <a:rPr lang="fr-FR"/>
              <a:t>Cliquez sur l'icône pour ajouter une image</a:t>
            </a:r>
            <a:endParaRPr/>
          </a:p>
        </p:txBody>
      </p:sp>
      <p:sp>
        <p:nvSpPr>
          <p:cNvPr id="126" name="Image"/>
          <p:cNvSpPr>
            <a:spLocks noGrp="1"/>
          </p:cNvSpPr>
          <p:nvPr>
            <p:ph type="pic" sz="quarter" idx="16"/>
          </p:nvPr>
        </p:nvSpPr>
        <p:spPr>
          <a:xfrm>
            <a:off x="8883599" y="3386666"/>
            <a:ext cx="2846785" cy="2846786"/>
          </a:xfrm>
          <a:prstGeom prst="rect">
            <a:avLst/>
          </a:prstGeom>
        </p:spPr>
        <p:txBody>
          <a:bodyPr lIns="91439" tIns="45719" rIns="91439" bIns="45719" anchor="t">
            <a:noAutofit/>
          </a:bodyPr>
          <a:lstStyle/>
          <a:p>
            <a:r>
              <a:rPr lang="fr-FR"/>
              <a:t>Cliquez sur l'icône pour ajouter une image</a:t>
            </a:r>
            <a:endParaRPr/>
          </a:p>
        </p:txBody>
      </p:sp>
      <p:sp>
        <p:nvSpPr>
          <p:cNvPr id="127" name="Rectangle"/>
          <p:cNvSpPr>
            <a:spLocks noGrp="1"/>
          </p:cNvSpPr>
          <p:nvPr>
            <p:ph type="body" sz="quarter" idx="17"/>
          </p:nvPr>
        </p:nvSpPr>
        <p:spPr>
          <a:xfrm>
            <a:off x="885942" y="5435600"/>
            <a:ext cx="3623734" cy="1559653"/>
          </a:xfrm>
          <a:prstGeom prst="rect">
            <a:avLst/>
          </a:prstGeom>
          <a:solidFill>
            <a:srgbClr val="F7F8FA"/>
          </a:solidFill>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fr-FR"/>
              <a:t>Modifier les styles du texte du masque
Deuxième niveau
Troisième niveau
Quatrième niveau
Cinquième niveau</a:t>
            </a:r>
            <a:endParaRPr/>
          </a:p>
        </p:txBody>
      </p:sp>
      <p:sp>
        <p:nvSpPr>
          <p:cNvPr id="128" name="Rectangle"/>
          <p:cNvSpPr>
            <a:spLocks noGrp="1"/>
          </p:cNvSpPr>
          <p:nvPr>
            <p:ph type="body" sz="quarter" idx="18"/>
          </p:nvPr>
        </p:nvSpPr>
        <p:spPr>
          <a:xfrm>
            <a:off x="4682066" y="5435600"/>
            <a:ext cx="3623734" cy="1559653"/>
          </a:xfrm>
          <a:prstGeom prst="rect">
            <a:avLst/>
          </a:prstGeom>
          <a:solidFill>
            <a:srgbClr val="F7F8FA"/>
          </a:solidFill>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fr-FR"/>
              <a:t>Modifier les styles du texte du masque
Deuxième niveau
Troisième niveau
Quatrième niveau
Cinquième niveau</a:t>
            </a:r>
            <a:endParaRPr/>
          </a:p>
        </p:txBody>
      </p:sp>
      <p:sp>
        <p:nvSpPr>
          <p:cNvPr id="129" name="Rectangle"/>
          <p:cNvSpPr>
            <a:spLocks noGrp="1"/>
          </p:cNvSpPr>
          <p:nvPr>
            <p:ph type="body" sz="quarter" idx="19"/>
          </p:nvPr>
        </p:nvSpPr>
        <p:spPr>
          <a:xfrm>
            <a:off x="8495124" y="5435600"/>
            <a:ext cx="3623735" cy="1559653"/>
          </a:xfrm>
          <a:prstGeom prst="rect">
            <a:avLst/>
          </a:prstGeom>
          <a:solidFill>
            <a:srgbClr val="F7F8FA"/>
          </a:solidFill>
        </p:spPr>
        <p:txBody>
          <a:bodyPr>
            <a:noAutofit/>
          </a:bodyPr>
          <a:lstStyle/>
          <a:p>
            <a:pPr marL="0" indent="0" algn="ctr">
              <a:spcBef>
                <a:spcPts val="0"/>
              </a:spcBef>
              <a:buSzTx/>
              <a:buNone/>
              <a:defRPr sz="2200">
                <a:solidFill>
                  <a:srgbClr val="FFFFFF"/>
                </a:solidFill>
                <a:latin typeface="+mn-lt"/>
                <a:ea typeface="+mn-ea"/>
                <a:cs typeface="+mn-cs"/>
                <a:sym typeface="Helvetica Neue Medium"/>
              </a:defRPr>
            </a:pPr>
            <a:r>
              <a:rPr lang="fr-FR"/>
              <a:t>Modifier les styles du texte du masque
Deuxième niveau
Troisième niveau
Quatrième niveau
Cinquième niveau</a:t>
            </a:r>
            <a:endParaRPr/>
          </a:p>
        </p:txBody>
      </p:sp>
      <p:sp>
        <p:nvSpPr>
          <p:cNvPr id="130" name="adipiscing ipsum"/>
          <p:cNvSpPr txBox="1">
            <a:spLocks noGrp="1"/>
          </p:cNvSpPr>
          <p:nvPr>
            <p:ph type="body" sz="quarter" idx="20"/>
          </p:nvPr>
        </p:nvSpPr>
        <p:spPr>
          <a:xfrm>
            <a:off x="895972" y="1541973"/>
            <a:ext cx="7030417" cy="1069233"/>
          </a:xfrm>
          <a:prstGeom prst="rect">
            <a:avLst/>
          </a:prstGeom>
        </p:spPr>
        <p:txBody>
          <a:bodyPr wrap="none">
            <a:spAutoFit/>
          </a:bodyPr>
          <a:lstStyle/>
          <a:p>
            <a:pPr marL="0" indent="0">
              <a:lnSpc>
                <a:spcPct val="80000"/>
              </a:lnSpc>
              <a:spcBef>
                <a:spcPts val="0"/>
              </a:spcBef>
              <a:buSzTx/>
              <a:buNone/>
              <a:defRPr sz="67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131" name="projects director"/>
          <p:cNvSpPr txBox="1">
            <a:spLocks noGrp="1"/>
          </p:cNvSpPr>
          <p:nvPr>
            <p:ph type="body" sz="quarter" idx="21"/>
          </p:nvPr>
        </p:nvSpPr>
        <p:spPr>
          <a:xfrm rot="21600000">
            <a:off x="1269369" y="5611168"/>
            <a:ext cx="2856879" cy="349556"/>
          </a:xfrm>
          <a:prstGeom prst="rect">
            <a:avLst/>
          </a:prstGeom>
        </p:spPr>
        <p:txBody>
          <a:bodyPr wrap="none">
            <a:spAutoFit/>
          </a:bodyPr>
          <a:lstStyle>
            <a:lvl1pPr marL="0" indent="0" algn="ctr">
              <a:spcBef>
                <a:spcPts val="0"/>
              </a:spcBef>
              <a:buSzTx/>
              <a:buNone/>
              <a:defRPr sz="1700" cap="all" spc="186">
                <a:solidFill>
                  <a:srgbClr val="696F80"/>
                </a:solidFill>
              </a:defRPr>
            </a:lvl1pPr>
          </a:lstStyle>
          <a:p>
            <a:r>
              <a:rPr lang="fr-FR"/>
              <a:t>Modifier les styles du texte du masque
Deuxième niveau
Troisième niveau
Quatrième niveau
Cinquième niveau</a:t>
            </a:r>
            <a:endParaRPr/>
          </a:p>
        </p:txBody>
      </p:sp>
      <p:sp>
        <p:nvSpPr>
          <p:cNvPr id="132" name="projects designer"/>
          <p:cNvSpPr txBox="1">
            <a:spLocks noGrp="1"/>
          </p:cNvSpPr>
          <p:nvPr>
            <p:ph type="body" sz="quarter" idx="22"/>
          </p:nvPr>
        </p:nvSpPr>
        <p:spPr>
          <a:xfrm rot="21600000">
            <a:off x="5065602" y="5611168"/>
            <a:ext cx="2856663" cy="349556"/>
          </a:xfrm>
          <a:prstGeom prst="rect">
            <a:avLst/>
          </a:prstGeom>
        </p:spPr>
        <p:txBody>
          <a:bodyPr wrap="none">
            <a:spAutoFit/>
          </a:bodyPr>
          <a:lstStyle>
            <a:lvl1pPr marL="0" indent="0" algn="ctr">
              <a:spcBef>
                <a:spcPts val="0"/>
              </a:spcBef>
              <a:buSzTx/>
              <a:buNone/>
              <a:defRPr sz="1700" cap="all" spc="186">
                <a:solidFill>
                  <a:srgbClr val="696F80"/>
                </a:solidFill>
              </a:defRPr>
            </a:lvl1pPr>
          </a:lstStyle>
          <a:p>
            <a:r>
              <a:rPr lang="fr-FR"/>
              <a:t>Modifier les styles du texte du masque
Deuxième niveau
Troisième niveau
Quatrième niveau
Cinquième niveau</a:t>
            </a:r>
            <a:endParaRPr/>
          </a:p>
        </p:txBody>
      </p:sp>
      <p:sp>
        <p:nvSpPr>
          <p:cNvPr id="133" name="projects maneger"/>
          <p:cNvSpPr txBox="1">
            <a:spLocks noGrp="1"/>
          </p:cNvSpPr>
          <p:nvPr>
            <p:ph type="body" sz="quarter" idx="23"/>
          </p:nvPr>
        </p:nvSpPr>
        <p:spPr>
          <a:xfrm rot="21600000">
            <a:off x="8900466" y="5611168"/>
            <a:ext cx="2813051" cy="349556"/>
          </a:xfrm>
          <a:prstGeom prst="rect">
            <a:avLst/>
          </a:prstGeom>
        </p:spPr>
        <p:txBody>
          <a:bodyPr wrap="none">
            <a:spAutoFit/>
          </a:bodyPr>
          <a:lstStyle>
            <a:lvl1pPr marL="0" indent="0" algn="ctr">
              <a:spcBef>
                <a:spcPts val="0"/>
              </a:spcBef>
              <a:buSzTx/>
              <a:buNone/>
              <a:defRPr sz="1700" cap="all" spc="186">
                <a:solidFill>
                  <a:srgbClr val="696F80"/>
                </a:solidFill>
              </a:defRPr>
            </a:lvl1pPr>
          </a:lstStyle>
          <a:p>
            <a:r>
              <a:rPr lang="fr-FR"/>
              <a:t>Modifier les styles du texte du masque
Deuxième niveau
Troisième niveau
Quatrième niveau
Cinquième niveau</a:t>
            </a:r>
            <a:endParaRPr/>
          </a:p>
        </p:txBody>
      </p:sp>
      <p:sp>
        <p:nvSpPr>
          <p:cNvPr id="134" name="Lorem ipsum dolor sit amet, consectetuer adipiscing dolore maescenas. Elit, sed diam nonummy nibh euismod"/>
          <p:cNvSpPr txBox="1">
            <a:spLocks noGrp="1"/>
          </p:cNvSpPr>
          <p:nvPr>
            <p:ph type="body" sz="quarter" idx="24"/>
          </p:nvPr>
        </p:nvSpPr>
        <p:spPr>
          <a:xfrm>
            <a:off x="1082427" y="6629449"/>
            <a:ext cx="3230764" cy="705654"/>
          </a:xfrm>
          <a:prstGeom prst="rect">
            <a:avLst/>
          </a:prstGeom>
        </p:spPr>
        <p:txBody>
          <a:bodyPr>
            <a:spAutoFit/>
          </a:bodyPr>
          <a:lstStyle>
            <a:lvl1pPr marL="0" indent="0" algn="ctr">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35" name="name surname"/>
          <p:cNvSpPr txBox="1">
            <a:spLocks noGrp="1"/>
          </p:cNvSpPr>
          <p:nvPr>
            <p:ph type="body" sz="quarter" idx="25"/>
          </p:nvPr>
        </p:nvSpPr>
        <p:spPr>
          <a:xfrm>
            <a:off x="1266772" y="6119282"/>
            <a:ext cx="2862073"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36" name="name surname"/>
          <p:cNvSpPr txBox="1">
            <a:spLocks noGrp="1"/>
          </p:cNvSpPr>
          <p:nvPr>
            <p:ph type="body" sz="quarter" idx="26"/>
          </p:nvPr>
        </p:nvSpPr>
        <p:spPr>
          <a:xfrm>
            <a:off x="5062897" y="6119282"/>
            <a:ext cx="2862073"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37" name="Lorem ipsum dolor sit amet, consectetuer adipiscing dolore maescenas. Elit, sed diam nonummy nibh euismod"/>
          <p:cNvSpPr txBox="1">
            <a:spLocks noGrp="1"/>
          </p:cNvSpPr>
          <p:nvPr>
            <p:ph type="body" sz="quarter" idx="27"/>
          </p:nvPr>
        </p:nvSpPr>
        <p:spPr>
          <a:xfrm>
            <a:off x="4887018" y="6629449"/>
            <a:ext cx="3230764" cy="705654"/>
          </a:xfrm>
          <a:prstGeom prst="rect">
            <a:avLst/>
          </a:prstGeom>
        </p:spPr>
        <p:txBody>
          <a:bodyPr>
            <a:spAutoFit/>
          </a:bodyPr>
          <a:lstStyle>
            <a:lvl1pPr marL="0" indent="0" algn="ctr">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38" name="name surname"/>
          <p:cNvSpPr txBox="1">
            <a:spLocks noGrp="1"/>
          </p:cNvSpPr>
          <p:nvPr>
            <p:ph type="body" sz="quarter" idx="28"/>
          </p:nvPr>
        </p:nvSpPr>
        <p:spPr>
          <a:xfrm>
            <a:off x="8875955" y="6119282"/>
            <a:ext cx="2862073"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39" name="Lorem ipsum dolor sit amet, consectetuer adipiscing dolore maescenas. Elit, sed diam nonummy nibh euismod"/>
          <p:cNvSpPr txBox="1">
            <a:spLocks noGrp="1"/>
          </p:cNvSpPr>
          <p:nvPr>
            <p:ph type="body" sz="quarter" idx="29"/>
          </p:nvPr>
        </p:nvSpPr>
        <p:spPr>
          <a:xfrm>
            <a:off x="8691609" y="6629449"/>
            <a:ext cx="3230765" cy="705654"/>
          </a:xfrm>
          <a:prstGeom prst="rect">
            <a:avLst/>
          </a:prstGeom>
        </p:spPr>
        <p:txBody>
          <a:bodyPr>
            <a:spAutoFit/>
          </a:bodyPr>
          <a:lstStyle>
            <a:lvl1pPr marL="0" indent="0" algn="ctr">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40" name="namesurname@yahoo.com"/>
          <p:cNvSpPr txBox="1">
            <a:spLocks noGrp="1"/>
          </p:cNvSpPr>
          <p:nvPr>
            <p:ph type="body" sz="quarter" idx="30"/>
          </p:nvPr>
        </p:nvSpPr>
        <p:spPr>
          <a:xfrm rot="21600000">
            <a:off x="1387702" y="7495524"/>
            <a:ext cx="2620214" cy="312344"/>
          </a:xfrm>
          <a:prstGeom prst="rect">
            <a:avLst/>
          </a:prstGeom>
        </p:spPr>
        <p:txBody>
          <a:bodyPr wrap="none">
            <a:spAutoFit/>
          </a:bodyPr>
          <a:lstStyle>
            <a:lvl1pPr marL="0" indent="0" algn="ctr">
              <a:spcBef>
                <a:spcPts val="0"/>
              </a:spcBef>
              <a:buSzTx/>
              <a:buNone/>
              <a:defRPr sz="1400" spc="153">
                <a:solidFill>
                  <a:srgbClr val="696F80"/>
                </a:solidFill>
                <a:latin typeface="Helvetica Neue Light"/>
                <a:ea typeface="Helvetica Neue Light"/>
                <a:cs typeface="Helvetica Neue Light"/>
                <a:sym typeface="Helvetica Neue Light"/>
                <a:hlinkClick r:id="rId2"/>
              </a:defRPr>
            </a:lvl1pPr>
          </a:lstStyle>
          <a:p>
            <a:r>
              <a:rPr lang="fr-FR">
                <a:hlinkClick r:id="rId2"/>
              </a:rPr>
              <a:t>Modifier les styles du texte du masque
Deuxième niveau
Troisième niveau
Quatrième niveau
Cinquième niveau</a:t>
            </a:r>
            <a:endParaRPr>
              <a:hlinkClick r:id="rId2"/>
            </a:endParaRPr>
          </a:p>
        </p:txBody>
      </p:sp>
      <p:sp>
        <p:nvSpPr>
          <p:cNvPr id="141" name="namesurname@yahoo.com"/>
          <p:cNvSpPr txBox="1">
            <a:spLocks noGrp="1"/>
          </p:cNvSpPr>
          <p:nvPr>
            <p:ph type="body" sz="quarter" idx="31"/>
          </p:nvPr>
        </p:nvSpPr>
        <p:spPr>
          <a:xfrm rot="21600000">
            <a:off x="5192293" y="7495524"/>
            <a:ext cx="2620214" cy="312344"/>
          </a:xfrm>
          <a:prstGeom prst="rect">
            <a:avLst/>
          </a:prstGeom>
        </p:spPr>
        <p:txBody>
          <a:bodyPr wrap="none">
            <a:spAutoFit/>
          </a:bodyPr>
          <a:lstStyle>
            <a:lvl1pPr marL="0" indent="0" algn="ctr">
              <a:spcBef>
                <a:spcPts val="0"/>
              </a:spcBef>
              <a:buSzTx/>
              <a:buNone/>
              <a:defRPr sz="1400" spc="153">
                <a:solidFill>
                  <a:srgbClr val="696F80"/>
                </a:solidFill>
                <a:latin typeface="Helvetica Neue Light"/>
                <a:ea typeface="Helvetica Neue Light"/>
                <a:cs typeface="Helvetica Neue Light"/>
                <a:sym typeface="Helvetica Neue Light"/>
                <a:hlinkClick r:id="rId2"/>
              </a:defRPr>
            </a:lvl1pPr>
          </a:lstStyle>
          <a:p>
            <a:r>
              <a:rPr lang="fr-FR">
                <a:hlinkClick r:id="rId2"/>
              </a:rPr>
              <a:t>Modifier les styles du texte du masque
Deuxième niveau
Troisième niveau
Quatrième niveau
Cinquième niveau</a:t>
            </a:r>
            <a:endParaRPr>
              <a:hlinkClick r:id="rId2"/>
            </a:endParaRPr>
          </a:p>
        </p:txBody>
      </p:sp>
      <p:sp>
        <p:nvSpPr>
          <p:cNvPr id="142" name="namesurname@yahoo.com"/>
          <p:cNvSpPr txBox="1">
            <a:spLocks noGrp="1"/>
          </p:cNvSpPr>
          <p:nvPr>
            <p:ph type="body" sz="quarter" idx="32"/>
          </p:nvPr>
        </p:nvSpPr>
        <p:spPr>
          <a:xfrm rot="21600000">
            <a:off x="8996884" y="7495524"/>
            <a:ext cx="2620214" cy="312344"/>
          </a:xfrm>
          <a:prstGeom prst="rect">
            <a:avLst/>
          </a:prstGeom>
        </p:spPr>
        <p:txBody>
          <a:bodyPr wrap="none">
            <a:spAutoFit/>
          </a:bodyPr>
          <a:lstStyle>
            <a:lvl1pPr marL="0" indent="0" algn="ctr">
              <a:spcBef>
                <a:spcPts val="0"/>
              </a:spcBef>
              <a:buSzTx/>
              <a:buNone/>
              <a:defRPr sz="1400" spc="153">
                <a:solidFill>
                  <a:srgbClr val="696F80"/>
                </a:solidFill>
                <a:latin typeface="Helvetica Neue Light"/>
                <a:ea typeface="Helvetica Neue Light"/>
                <a:cs typeface="Helvetica Neue Light"/>
                <a:sym typeface="Helvetica Neue Light"/>
                <a:hlinkClick r:id="rId2"/>
              </a:defRPr>
            </a:lvl1pPr>
          </a:lstStyle>
          <a:p>
            <a:r>
              <a:rPr lang="fr-FR">
                <a:hlinkClick r:id="rId2"/>
              </a:rPr>
              <a:t>Modifier les styles du texte du masque
Deuxième niveau
Troisième niveau
Quatrième niveau
Cinquième niveau</a:t>
            </a:r>
            <a:endParaRPr>
              <a:hlinkClick r:id="rId2"/>
            </a:endParaRPr>
          </a:p>
        </p:txBody>
      </p:sp>
      <p:sp>
        <p:nvSpPr>
          <p:cNvPr id="143" name="/Designed by Gn"/>
          <p:cNvSpPr txBox="1">
            <a:spLocks noGrp="1"/>
          </p:cNvSpPr>
          <p:nvPr>
            <p:ph type="body" sz="quarter" idx="33"/>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144"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51"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2"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153" name="Circle"/>
          <p:cNvSpPr/>
          <p:nvPr/>
        </p:nvSpPr>
        <p:spPr>
          <a:xfrm>
            <a:off x="1209309" y="4043764"/>
            <a:ext cx="1316964" cy="1316965"/>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4" name="Shape"/>
          <p:cNvSpPr/>
          <p:nvPr/>
        </p:nvSpPr>
        <p:spPr>
          <a:xfrm>
            <a:off x="1606064" y="4344981"/>
            <a:ext cx="492195" cy="7213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5" name="Circle"/>
          <p:cNvSpPr/>
          <p:nvPr/>
        </p:nvSpPr>
        <p:spPr>
          <a:xfrm>
            <a:off x="1180979" y="6295898"/>
            <a:ext cx="1316965" cy="1316964"/>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6" name="Shape"/>
          <p:cNvSpPr/>
          <p:nvPr/>
        </p:nvSpPr>
        <p:spPr>
          <a:xfrm>
            <a:off x="1512425" y="6616201"/>
            <a:ext cx="654072" cy="676358"/>
          </a:xfrm>
          <a:custGeom>
            <a:avLst/>
            <a:gdLst/>
            <a:ahLst/>
            <a:cxnLst>
              <a:cxn ang="0">
                <a:pos x="wd2" y="hd2"/>
              </a:cxn>
              <a:cxn ang="5400000">
                <a:pos x="wd2" y="hd2"/>
              </a:cxn>
              <a:cxn ang="10800000">
                <a:pos x="wd2" y="hd2"/>
              </a:cxn>
              <a:cxn ang="16200000">
                <a:pos x="wd2" y="hd2"/>
              </a:cxn>
            </a:cxnLst>
            <a:rect l="0" t="0" r="r" b="b"/>
            <a:pathLst>
              <a:path w="21600" h="21600" extrusionOk="0">
                <a:moveTo>
                  <a:pt x="3645" y="0"/>
                </a:moveTo>
                <a:cubicBezTo>
                  <a:pt x="2654" y="0"/>
                  <a:pt x="1839" y="771"/>
                  <a:pt x="1839" y="1729"/>
                </a:cubicBezTo>
                <a:cubicBezTo>
                  <a:pt x="1839" y="2688"/>
                  <a:pt x="2654" y="3475"/>
                  <a:pt x="3645" y="3475"/>
                </a:cubicBezTo>
                <a:cubicBezTo>
                  <a:pt x="4636" y="3475"/>
                  <a:pt x="5434" y="2688"/>
                  <a:pt x="5434" y="1729"/>
                </a:cubicBezTo>
                <a:cubicBezTo>
                  <a:pt x="5434" y="771"/>
                  <a:pt x="4636" y="0"/>
                  <a:pt x="3645" y="0"/>
                </a:cubicBezTo>
                <a:close/>
                <a:moveTo>
                  <a:pt x="17955" y="0"/>
                </a:moveTo>
                <a:cubicBezTo>
                  <a:pt x="16964" y="0"/>
                  <a:pt x="16166" y="771"/>
                  <a:pt x="16166" y="1729"/>
                </a:cubicBezTo>
                <a:cubicBezTo>
                  <a:pt x="16166" y="2688"/>
                  <a:pt x="16964" y="3475"/>
                  <a:pt x="17955" y="3475"/>
                </a:cubicBezTo>
                <a:cubicBezTo>
                  <a:pt x="18946" y="3475"/>
                  <a:pt x="19761" y="2688"/>
                  <a:pt x="19761" y="1729"/>
                </a:cubicBezTo>
                <a:cubicBezTo>
                  <a:pt x="19761" y="771"/>
                  <a:pt x="18946" y="0"/>
                  <a:pt x="17955" y="0"/>
                </a:cubicBezTo>
                <a:close/>
                <a:moveTo>
                  <a:pt x="10614" y="3703"/>
                </a:moveTo>
                <a:cubicBezTo>
                  <a:pt x="9623" y="3703"/>
                  <a:pt x="8809" y="4474"/>
                  <a:pt x="8809" y="5433"/>
                </a:cubicBezTo>
                <a:cubicBezTo>
                  <a:pt x="8809" y="6391"/>
                  <a:pt x="9623" y="7178"/>
                  <a:pt x="10614" y="7178"/>
                </a:cubicBezTo>
                <a:cubicBezTo>
                  <a:pt x="11605" y="7178"/>
                  <a:pt x="12403" y="6391"/>
                  <a:pt x="12403" y="5433"/>
                </a:cubicBezTo>
                <a:cubicBezTo>
                  <a:pt x="12403" y="4474"/>
                  <a:pt x="11605" y="3703"/>
                  <a:pt x="10614" y="3703"/>
                </a:cubicBezTo>
                <a:close/>
                <a:moveTo>
                  <a:pt x="1131" y="4356"/>
                </a:moveTo>
                <a:cubicBezTo>
                  <a:pt x="510" y="4356"/>
                  <a:pt x="0" y="4849"/>
                  <a:pt x="0" y="5449"/>
                </a:cubicBezTo>
                <a:lnTo>
                  <a:pt x="0" y="7586"/>
                </a:lnTo>
                <a:lnTo>
                  <a:pt x="0" y="9772"/>
                </a:lnTo>
                <a:cubicBezTo>
                  <a:pt x="0" y="10372"/>
                  <a:pt x="510" y="10865"/>
                  <a:pt x="1131" y="10865"/>
                </a:cubicBezTo>
                <a:cubicBezTo>
                  <a:pt x="1225" y="10865"/>
                  <a:pt x="1314" y="10837"/>
                  <a:pt x="1401" y="10816"/>
                </a:cubicBezTo>
                <a:lnTo>
                  <a:pt x="1401" y="16804"/>
                </a:lnTo>
                <a:cubicBezTo>
                  <a:pt x="1401" y="17404"/>
                  <a:pt x="1894" y="17897"/>
                  <a:pt x="2514" y="17897"/>
                </a:cubicBezTo>
                <a:cubicBezTo>
                  <a:pt x="3135" y="17897"/>
                  <a:pt x="3645" y="17403"/>
                  <a:pt x="3645" y="16804"/>
                </a:cubicBezTo>
                <a:cubicBezTo>
                  <a:pt x="3645" y="17403"/>
                  <a:pt x="4139" y="17897"/>
                  <a:pt x="4759" y="17897"/>
                </a:cubicBezTo>
                <a:cubicBezTo>
                  <a:pt x="5379" y="17897"/>
                  <a:pt x="5889" y="17403"/>
                  <a:pt x="5889" y="16804"/>
                </a:cubicBezTo>
                <a:cubicBezTo>
                  <a:pt x="5889" y="16804"/>
                  <a:pt x="5889" y="9103"/>
                  <a:pt x="5889" y="9103"/>
                </a:cubicBezTo>
                <a:cubicBezTo>
                  <a:pt x="5889" y="8235"/>
                  <a:pt x="6455" y="7496"/>
                  <a:pt x="7273" y="7178"/>
                </a:cubicBezTo>
                <a:lnTo>
                  <a:pt x="7273" y="5449"/>
                </a:lnTo>
                <a:cubicBezTo>
                  <a:pt x="7273" y="4849"/>
                  <a:pt x="6780" y="4356"/>
                  <a:pt x="6159" y="4356"/>
                </a:cubicBezTo>
                <a:cubicBezTo>
                  <a:pt x="6074" y="4356"/>
                  <a:pt x="5982" y="4356"/>
                  <a:pt x="5889" y="4356"/>
                </a:cubicBezTo>
                <a:lnTo>
                  <a:pt x="5029" y="4356"/>
                </a:lnTo>
                <a:lnTo>
                  <a:pt x="2244" y="4356"/>
                </a:lnTo>
                <a:lnTo>
                  <a:pt x="1164" y="4356"/>
                </a:lnTo>
                <a:cubicBezTo>
                  <a:pt x="1150" y="4356"/>
                  <a:pt x="1145" y="4356"/>
                  <a:pt x="1131" y="4356"/>
                </a:cubicBezTo>
                <a:close/>
                <a:moveTo>
                  <a:pt x="15441" y="4356"/>
                </a:moveTo>
                <a:cubicBezTo>
                  <a:pt x="14820" y="4356"/>
                  <a:pt x="14327" y="4849"/>
                  <a:pt x="14327" y="5449"/>
                </a:cubicBezTo>
                <a:lnTo>
                  <a:pt x="14327" y="7178"/>
                </a:lnTo>
                <a:cubicBezTo>
                  <a:pt x="15145" y="7496"/>
                  <a:pt x="15711" y="8235"/>
                  <a:pt x="15711" y="9103"/>
                </a:cubicBezTo>
                <a:lnTo>
                  <a:pt x="15711" y="16804"/>
                </a:lnTo>
                <a:cubicBezTo>
                  <a:pt x="15711" y="17404"/>
                  <a:pt x="16221" y="17897"/>
                  <a:pt x="16841" y="17897"/>
                </a:cubicBezTo>
                <a:cubicBezTo>
                  <a:pt x="17461" y="17897"/>
                  <a:pt x="17955" y="17403"/>
                  <a:pt x="17955" y="16804"/>
                </a:cubicBezTo>
                <a:cubicBezTo>
                  <a:pt x="17955" y="17403"/>
                  <a:pt x="18465" y="17897"/>
                  <a:pt x="19086" y="17897"/>
                </a:cubicBezTo>
                <a:cubicBezTo>
                  <a:pt x="19706" y="17897"/>
                  <a:pt x="20199" y="17403"/>
                  <a:pt x="20199" y="16804"/>
                </a:cubicBezTo>
                <a:lnTo>
                  <a:pt x="20199" y="10816"/>
                </a:lnTo>
                <a:cubicBezTo>
                  <a:pt x="20286" y="10837"/>
                  <a:pt x="20376" y="10865"/>
                  <a:pt x="20469" y="10865"/>
                </a:cubicBezTo>
                <a:cubicBezTo>
                  <a:pt x="21090" y="10865"/>
                  <a:pt x="21600" y="10372"/>
                  <a:pt x="21600" y="9772"/>
                </a:cubicBezTo>
                <a:lnTo>
                  <a:pt x="21600" y="7586"/>
                </a:lnTo>
                <a:cubicBezTo>
                  <a:pt x="21600" y="7586"/>
                  <a:pt x="21600" y="5449"/>
                  <a:pt x="21600" y="5449"/>
                </a:cubicBezTo>
                <a:cubicBezTo>
                  <a:pt x="21600" y="4849"/>
                  <a:pt x="21090" y="4356"/>
                  <a:pt x="20469" y="4356"/>
                </a:cubicBezTo>
                <a:cubicBezTo>
                  <a:pt x="20384" y="4356"/>
                  <a:pt x="20292" y="4356"/>
                  <a:pt x="20199" y="4356"/>
                </a:cubicBezTo>
                <a:lnTo>
                  <a:pt x="19356" y="4356"/>
                </a:lnTo>
                <a:lnTo>
                  <a:pt x="16571" y="4356"/>
                </a:lnTo>
                <a:lnTo>
                  <a:pt x="15491" y="4356"/>
                </a:lnTo>
                <a:cubicBezTo>
                  <a:pt x="15477" y="4356"/>
                  <a:pt x="15455" y="4356"/>
                  <a:pt x="15441" y="4356"/>
                </a:cubicBezTo>
                <a:close/>
                <a:moveTo>
                  <a:pt x="8083" y="8059"/>
                </a:moveTo>
                <a:cubicBezTo>
                  <a:pt x="7463" y="8059"/>
                  <a:pt x="6969" y="8552"/>
                  <a:pt x="6969" y="9152"/>
                </a:cubicBezTo>
                <a:lnTo>
                  <a:pt x="6969" y="11289"/>
                </a:lnTo>
                <a:lnTo>
                  <a:pt x="6969" y="13476"/>
                </a:lnTo>
                <a:cubicBezTo>
                  <a:pt x="6969" y="14075"/>
                  <a:pt x="7463" y="14569"/>
                  <a:pt x="8083" y="14569"/>
                </a:cubicBezTo>
                <a:cubicBezTo>
                  <a:pt x="8177" y="14569"/>
                  <a:pt x="8266" y="14557"/>
                  <a:pt x="8353" y="14536"/>
                </a:cubicBezTo>
                <a:lnTo>
                  <a:pt x="8353" y="20507"/>
                </a:lnTo>
                <a:cubicBezTo>
                  <a:pt x="8353" y="21107"/>
                  <a:pt x="8864" y="21600"/>
                  <a:pt x="9484" y="21600"/>
                </a:cubicBezTo>
                <a:cubicBezTo>
                  <a:pt x="10104" y="21600"/>
                  <a:pt x="10614" y="21106"/>
                  <a:pt x="10614" y="20507"/>
                </a:cubicBezTo>
                <a:cubicBezTo>
                  <a:pt x="10615" y="21107"/>
                  <a:pt x="11108" y="21600"/>
                  <a:pt x="11728" y="21600"/>
                </a:cubicBezTo>
                <a:cubicBezTo>
                  <a:pt x="12348" y="21600"/>
                  <a:pt x="12859" y="21106"/>
                  <a:pt x="12859" y="20507"/>
                </a:cubicBezTo>
                <a:lnTo>
                  <a:pt x="12859" y="14536"/>
                </a:lnTo>
                <a:cubicBezTo>
                  <a:pt x="12946" y="14557"/>
                  <a:pt x="13035" y="14569"/>
                  <a:pt x="13129" y="14569"/>
                </a:cubicBezTo>
                <a:cubicBezTo>
                  <a:pt x="13749" y="14569"/>
                  <a:pt x="14242" y="14075"/>
                  <a:pt x="14242" y="13476"/>
                </a:cubicBezTo>
                <a:lnTo>
                  <a:pt x="14242" y="11289"/>
                </a:lnTo>
                <a:cubicBezTo>
                  <a:pt x="14242" y="11289"/>
                  <a:pt x="14242" y="9152"/>
                  <a:pt x="14242" y="9152"/>
                </a:cubicBezTo>
                <a:cubicBezTo>
                  <a:pt x="14242" y="8552"/>
                  <a:pt x="13749" y="8059"/>
                  <a:pt x="13129" y="8059"/>
                </a:cubicBezTo>
                <a:cubicBezTo>
                  <a:pt x="13043" y="8059"/>
                  <a:pt x="12952" y="8059"/>
                  <a:pt x="12859" y="8059"/>
                </a:cubicBezTo>
                <a:lnTo>
                  <a:pt x="11998" y="8059"/>
                </a:lnTo>
                <a:lnTo>
                  <a:pt x="9214" y="8059"/>
                </a:lnTo>
                <a:lnTo>
                  <a:pt x="8134" y="8059"/>
                </a:lnTo>
                <a:cubicBezTo>
                  <a:pt x="8119" y="8059"/>
                  <a:pt x="8098" y="8059"/>
                  <a:pt x="8083" y="8059"/>
                </a:cubicBezTo>
                <a:close/>
              </a:path>
            </a:pathLst>
          </a:custGeom>
          <a:solidFill>
            <a:srgbClr val="FFFFFF"/>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7" name="Circle"/>
          <p:cNvSpPr/>
          <p:nvPr/>
        </p:nvSpPr>
        <p:spPr>
          <a:xfrm>
            <a:off x="6831176" y="6295898"/>
            <a:ext cx="1316964" cy="1316964"/>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8" name="Shape"/>
          <p:cNvSpPr/>
          <p:nvPr/>
        </p:nvSpPr>
        <p:spPr>
          <a:xfrm>
            <a:off x="7226205" y="6633541"/>
            <a:ext cx="526905" cy="648498"/>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59" name="Circle"/>
          <p:cNvSpPr/>
          <p:nvPr/>
        </p:nvSpPr>
        <p:spPr>
          <a:xfrm>
            <a:off x="6831176" y="4043764"/>
            <a:ext cx="1316964" cy="1316965"/>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60" name="Shape"/>
          <p:cNvSpPr/>
          <p:nvPr/>
        </p:nvSpPr>
        <p:spPr>
          <a:xfrm>
            <a:off x="7164370" y="4380369"/>
            <a:ext cx="650576" cy="650576"/>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FFFFFF"/>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61" name="euismod elit"/>
          <p:cNvSpPr txBox="1">
            <a:spLocks noGrp="1"/>
          </p:cNvSpPr>
          <p:nvPr>
            <p:ph type="body" sz="quarter" idx="14"/>
          </p:nvPr>
        </p:nvSpPr>
        <p:spPr>
          <a:xfrm rot="21600000">
            <a:off x="2815873" y="4130438"/>
            <a:ext cx="2501634"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162" name="Lorem ipsum dolor sit amet, consectetuer adipiscing dolore maescenas. Elit, sed diam nonummy nibh euismod tincidunt ut laoreet"/>
          <p:cNvSpPr txBox="1">
            <a:spLocks noGrp="1"/>
          </p:cNvSpPr>
          <p:nvPr>
            <p:ph type="body" sz="quarter" idx="15"/>
          </p:nvPr>
        </p:nvSpPr>
        <p:spPr>
          <a:xfrm>
            <a:off x="2817189" y="4587568"/>
            <a:ext cx="3627517" cy="705654"/>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63" name="consectetuer"/>
          <p:cNvSpPr txBox="1">
            <a:spLocks noGrp="1"/>
          </p:cNvSpPr>
          <p:nvPr>
            <p:ph type="body" sz="quarter" idx="16"/>
          </p:nvPr>
        </p:nvSpPr>
        <p:spPr>
          <a:xfrm rot="21600000">
            <a:off x="8422873" y="4127027"/>
            <a:ext cx="2825573"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164" name="Lorem ipsum dolor sit amet, consectetuer adipiscing dolore maescenas. Elit, sed diam nonummy nibh euismod tincidunt ut laoreet"/>
          <p:cNvSpPr txBox="1">
            <a:spLocks noGrp="1"/>
          </p:cNvSpPr>
          <p:nvPr>
            <p:ph type="body" sz="quarter" idx="17"/>
          </p:nvPr>
        </p:nvSpPr>
        <p:spPr>
          <a:xfrm>
            <a:off x="8424190" y="4584157"/>
            <a:ext cx="3381586" cy="705654"/>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65" name="Diam nonummy"/>
          <p:cNvSpPr txBox="1">
            <a:spLocks noGrp="1"/>
          </p:cNvSpPr>
          <p:nvPr>
            <p:ph type="body" sz="quarter" idx="18"/>
          </p:nvPr>
        </p:nvSpPr>
        <p:spPr>
          <a:xfrm rot="21600000">
            <a:off x="2806932" y="6383393"/>
            <a:ext cx="2858872"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166" name="Lorem ipsum dolor sit amet, consectetuer adipiscing dolore maescenas. Elit, sed diam nonummy nibh euismod tincidunt ut laoreet"/>
          <p:cNvSpPr txBox="1">
            <a:spLocks noGrp="1"/>
          </p:cNvSpPr>
          <p:nvPr>
            <p:ph type="body" sz="quarter" idx="19"/>
          </p:nvPr>
        </p:nvSpPr>
        <p:spPr>
          <a:xfrm>
            <a:off x="2809155" y="6832058"/>
            <a:ext cx="3381586" cy="705654"/>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67" name="tincidunt dolor"/>
          <p:cNvSpPr txBox="1">
            <a:spLocks noGrp="1"/>
          </p:cNvSpPr>
          <p:nvPr>
            <p:ph type="body" sz="quarter" idx="20"/>
          </p:nvPr>
        </p:nvSpPr>
        <p:spPr>
          <a:xfrm rot="21600000">
            <a:off x="8423078" y="6383393"/>
            <a:ext cx="3225458" cy="449022"/>
          </a:xfrm>
          <a:prstGeom prst="rect">
            <a:avLst/>
          </a:prstGeom>
        </p:spPr>
        <p:txBody>
          <a:bodyPr wrap="none">
            <a:spAutoFit/>
          </a:bodyPr>
          <a:lstStyle>
            <a:lvl1pPr marL="0" indent="0">
              <a:spcBef>
                <a:spcPts val="0"/>
              </a:spcBef>
              <a:buSzTx/>
              <a:buNone/>
              <a:defRPr sz="2300" cap="all" spc="252">
                <a:solidFill>
                  <a:srgbClr val="696F80"/>
                </a:solidFill>
              </a:defRPr>
            </a:lvl1pPr>
          </a:lstStyle>
          <a:p>
            <a:r>
              <a:rPr lang="fr-FR"/>
              <a:t>Modifier les styles du texte du masque
Deuxième niveau
Troisième niveau
Quatrième niveau
Cinquième niveau</a:t>
            </a:r>
            <a:endParaRPr/>
          </a:p>
        </p:txBody>
      </p:sp>
      <p:sp>
        <p:nvSpPr>
          <p:cNvPr id="168" name="Lorem ipsum dolor sit amet, consectetuer adipiscing dolore maescenas. Elit, sed diam nonummy nibh euismod tincidunt ut laoreet"/>
          <p:cNvSpPr txBox="1">
            <a:spLocks noGrp="1"/>
          </p:cNvSpPr>
          <p:nvPr>
            <p:ph type="body" sz="quarter" idx="21"/>
          </p:nvPr>
        </p:nvSpPr>
        <p:spPr>
          <a:xfrm>
            <a:off x="8425302" y="6832057"/>
            <a:ext cx="3381586" cy="705654"/>
          </a:xfrm>
          <a:prstGeom prst="rect">
            <a:avLst/>
          </a:prstGeom>
        </p:spPr>
        <p:txBody>
          <a:bodyPr>
            <a:spAutoFit/>
          </a:bodyPr>
          <a:lstStyle>
            <a:lvl1pPr marL="0" indent="0">
              <a:lnSpc>
                <a:spcPct val="110000"/>
              </a:lnSpc>
              <a:spcBef>
                <a:spcPts val="0"/>
              </a:spcBef>
              <a:buSzTx/>
              <a:buNone/>
              <a:defRPr sz="1300">
                <a:solidFill>
                  <a:srgbClr val="696F80"/>
                </a:solidFill>
              </a:defRPr>
            </a:lvl1pPr>
          </a:lstStyle>
          <a:p>
            <a:r>
              <a:rPr lang="fr-FR"/>
              <a:t>Modifier les styles du texte du masque
Deuxième niveau
Troisième niveau
Quatrième niveau
Cinquième niveau</a:t>
            </a:r>
            <a:endParaRPr/>
          </a:p>
        </p:txBody>
      </p:sp>
      <p:sp>
        <p:nvSpPr>
          <p:cNvPr id="169" name="maescenas nonummy"/>
          <p:cNvSpPr txBox="1">
            <a:spLocks noGrp="1"/>
          </p:cNvSpPr>
          <p:nvPr>
            <p:ph type="body" sz="quarter" idx="22"/>
          </p:nvPr>
        </p:nvSpPr>
        <p:spPr>
          <a:xfrm>
            <a:off x="1133767" y="1926867"/>
            <a:ext cx="9409235" cy="1106648"/>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170" name="/Designed by Gn"/>
          <p:cNvSpPr txBox="1">
            <a:spLocks noGrp="1"/>
          </p:cNvSpPr>
          <p:nvPr>
            <p:ph type="body" sz="quarter" idx="23"/>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78"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9" name="Image"/>
          <p:cNvSpPr>
            <a:spLocks noGrp="1"/>
          </p:cNvSpPr>
          <p:nvPr>
            <p:ph type="pic" sz="quarter" idx="13"/>
          </p:nvPr>
        </p:nvSpPr>
        <p:spPr>
          <a:xfrm>
            <a:off x="-16934" y="-9378"/>
            <a:ext cx="13038668" cy="775861"/>
          </a:xfrm>
          <a:prstGeom prst="rect">
            <a:avLst/>
          </a:prstGeom>
        </p:spPr>
        <p:txBody>
          <a:bodyPr lIns="91439" tIns="45719" rIns="91439" bIns="45719" anchor="t">
            <a:noAutofit/>
          </a:bodyPr>
          <a:lstStyle/>
          <a:p>
            <a:r>
              <a:rPr lang="fr-FR"/>
              <a:t>Cliquez sur l'icône pour ajouter une image</a:t>
            </a:r>
            <a:endParaRPr/>
          </a:p>
        </p:txBody>
      </p:sp>
      <p:sp>
        <p:nvSpPr>
          <p:cNvPr id="180" name="adipiscing ipsum"/>
          <p:cNvSpPr txBox="1">
            <a:spLocks noGrp="1"/>
          </p:cNvSpPr>
          <p:nvPr>
            <p:ph type="body" sz="quarter" idx="14"/>
          </p:nvPr>
        </p:nvSpPr>
        <p:spPr>
          <a:xfrm>
            <a:off x="794372" y="1463370"/>
            <a:ext cx="4487126" cy="1934338"/>
          </a:xfrm>
          <a:prstGeom prst="rect">
            <a:avLst/>
          </a:prstGeom>
        </p:spPr>
        <p:txBody>
          <a:bodyPr>
            <a:spAutoFit/>
          </a:bodyPr>
          <a:lstStyle/>
          <a:p>
            <a:pPr marL="0" indent="0">
              <a:lnSpc>
                <a:spcPct val="80000"/>
              </a:lnSpc>
              <a:spcBef>
                <a:spcPts val="0"/>
              </a:spcBef>
              <a:buSzTx/>
              <a:buNone/>
              <a:defRPr sz="6900" cap="all">
                <a:solidFill>
                  <a:srgbClr val="CD9229"/>
                </a:solidFill>
                <a:latin typeface="Helvetica Neue UltraLight"/>
                <a:ea typeface="Helvetica Neue UltraLight"/>
                <a:cs typeface="Helvetica Neue UltraLight"/>
                <a:sym typeface="Helvetica Neue UltraLight"/>
              </a:defRPr>
            </a:pPr>
            <a:r>
              <a:rPr lang="fr-FR">
                <a:solidFill>
                  <a:srgbClr val="696F80"/>
                </a:solidFill>
              </a:rPr>
              <a:t>Modifier les styles du texte du masque
Deuxième niveau
Troisième niveau
Quatrième niveau
Cinquième niveau</a:t>
            </a:r>
            <a:endParaRPr>
              <a:solidFill>
                <a:srgbClr val="696F80"/>
              </a:solidFill>
            </a:endParaRPr>
          </a:p>
        </p:txBody>
      </p:sp>
      <p:sp>
        <p:nvSpPr>
          <p:cNvPr id="181" name="2025"/>
          <p:cNvSpPr txBox="1">
            <a:spLocks noGrp="1"/>
          </p:cNvSpPr>
          <p:nvPr>
            <p:ph type="body" sz="quarter" idx="15"/>
          </p:nvPr>
        </p:nvSpPr>
        <p:spPr>
          <a:xfrm>
            <a:off x="2197279" y="4165699"/>
            <a:ext cx="961645" cy="535816"/>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82" name="Image"/>
          <p:cNvSpPr>
            <a:spLocks noGrp="1"/>
          </p:cNvSpPr>
          <p:nvPr>
            <p:ph type="pic" sz="quarter" idx="16"/>
          </p:nvPr>
        </p:nvSpPr>
        <p:spPr>
          <a:xfrm>
            <a:off x="714009" y="4094564"/>
            <a:ext cx="1316964" cy="1316965"/>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3" name="Image"/>
          <p:cNvSpPr>
            <a:spLocks noGrp="1"/>
          </p:cNvSpPr>
          <p:nvPr>
            <p:ph type="pic" sz="quarter" idx="17"/>
          </p:nvPr>
        </p:nvSpPr>
        <p:spPr>
          <a:xfrm>
            <a:off x="685679" y="6346698"/>
            <a:ext cx="1316965" cy="1316964"/>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4" name="Image"/>
          <p:cNvSpPr>
            <a:spLocks noGrp="1"/>
          </p:cNvSpPr>
          <p:nvPr>
            <p:ph type="pic" sz="quarter" idx="18"/>
          </p:nvPr>
        </p:nvSpPr>
        <p:spPr>
          <a:xfrm>
            <a:off x="4797059" y="6346698"/>
            <a:ext cx="1316964" cy="1316964"/>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5" name="Image"/>
          <p:cNvSpPr>
            <a:spLocks noGrp="1"/>
          </p:cNvSpPr>
          <p:nvPr>
            <p:ph type="pic" sz="quarter" idx="19"/>
          </p:nvPr>
        </p:nvSpPr>
        <p:spPr>
          <a:xfrm>
            <a:off x="4797059" y="4094564"/>
            <a:ext cx="1316964" cy="1316965"/>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6" name="Image"/>
          <p:cNvSpPr>
            <a:spLocks noGrp="1"/>
          </p:cNvSpPr>
          <p:nvPr>
            <p:ph type="pic" sz="quarter" idx="20"/>
          </p:nvPr>
        </p:nvSpPr>
        <p:spPr>
          <a:xfrm>
            <a:off x="8943609" y="6346698"/>
            <a:ext cx="1316964" cy="1316964"/>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7" name="Image"/>
          <p:cNvSpPr>
            <a:spLocks noGrp="1"/>
          </p:cNvSpPr>
          <p:nvPr>
            <p:ph type="pic" sz="quarter" idx="21"/>
          </p:nvPr>
        </p:nvSpPr>
        <p:spPr>
          <a:xfrm>
            <a:off x="8943609" y="4094564"/>
            <a:ext cx="1316965" cy="1316965"/>
          </a:xfrm>
          <a:prstGeom prst="rect">
            <a:avLst/>
          </a:prstGeom>
        </p:spPr>
        <p:txBody>
          <a:bodyPr lIns="91439" tIns="45719" rIns="91439" bIns="45719" anchor="t">
            <a:noAutofit/>
          </a:bodyPr>
          <a:lstStyle>
            <a:lvl1pPr>
              <a:defRPr sz="1200"/>
            </a:lvl1pPr>
          </a:lstStyle>
          <a:p>
            <a:r>
              <a:rPr lang="fr-FR"/>
              <a:t>Cliquez sur l'icône pour ajouter une image</a:t>
            </a:r>
            <a:endParaRPr/>
          </a:p>
        </p:txBody>
      </p:sp>
      <p:sp>
        <p:nvSpPr>
          <p:cNvPr id="188" name="Lorem ipsum dolor sit amet, consectetuer adipiscing dolore maescenas."/>
          <p:cNvSpPr txBox="1">
            <a:spLocks noGrp="1"/>
          </p:cNvSpPr>
          <p:nvPr>
            <p:ph type="body" sz="quarter" idx="22"/>
          </p:nvPr>
        </p:nvSpPr>
        <p:spPr>
          <a:xfrm>
            <a:off x="2195793" y="4674806"/>
            <a:ext cx="2120374"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89" name="2028"/>
          <p:cNvSpPr txBox="1">
            <a:spLocks noGrp="1"/>
          </p:cNvSpPr>
          <p:nvPr>
            <p:ph type="body" sz="quarter" idx="23"/>
          </p:nvPr>
        </p:nvSpPr>
        <p:spPr>
          <a:xfrm>
            <a:off x="6333246" y="4165699"/>
            <a:ext cx="961645" cy="535816"/>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90" name="Lorem ipsum dolor sit amet, consectetuer adipiscing dolore maescenas."/>
          <p:cNvSpPr txBox="1">
            <a:spLocks noGrp="1"/>
          </p:cNvSpPr>
          <p:nvPr>
            <p:ph type="body" sz="quarter" idx="24"/>
          </p:nvPr>
        </p:nvSpPr>
        <p:spPr>
          <a:xfrm>
            <a:off x="6331760" y="4674806"/>
            <a:ext cx="2014814"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91" name="2030"/>
          <p:cNvSpPr txBox="1">
            <a:spLocks noGrp="1"/>
          </p:cNvSpPr>
          <p:nvPr>
            <p:ph type="body" sz="quarter" idx="25"/>
          </p:nvPr>
        </p:nvSpPr>
        <p:spPr>
          <a:xfrm>
            <a:off x="10425666" y="4165699"/>
            <a:ext cx="961645" cy="535816"/>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92" name="Lorem ipsum dolor sit amet, consectetuer adipiscing dolore maescenas."/>
          <p:cNvSpPr txBox="1">
            <a:spLocks noGrp="1"/>
          </p:cNvSpPr>
          <p:nvPr>
            <p:ph type="body" sz="quarter" idx="26"/>
          </p:nvPr>
        </p:nvSpPr>
        <p:spPr>
          <a:xfrm>
            <a:off x="10425666" y="4674806"/>
            <a:ext cx="2053845"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93" name="2032"/>
          <p:cNvSpPr txBox="1">
            <a:spLocks noGrp="1"/>
          </p:cNvSpPr>
          <p:nvPr>
            <p:ph type="body" sz="quarter" idx="27"/>
          </p:nvPr>
        </p:nvSpPr>
        <p:spPr>
          <a:xfrm>
            <a:off x="2197279" y="6415715"/>
            <a:ext cx="961645"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94" name="Lorem ipsum dolor sit amet, consectetuer adipiscing dolore maescenas."/>
          <p:cNvSpPr txBox="1">
            <a:spLocks noGrp="1"/>
          </p:cNvSpPr>
          <p:nvPr>
            <p:ph type="body" sz="quarter" idx="28"/>
          </p:nvPr>
        </p:nvSpPr>
        <p:spPr>
          <a:xfrm>
            <a:off x="2195793" y="6929056"/>
            <a:ext cx="2120374"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95" name="2034"/>
          <p:cNvSpPr txBox="1">
            <a:spLocks noGrp="1"/>
          </p:cNvSpPr>
          <p:nvPr>
            <p:ph type="body" sz="quarter" idx="29"/>
          </p:nvPr>
        </p:nvSpPr>
        <p:spPr>
          <a:xfrm>
            <a:off x="6333246" y="6415715"/>
            <a:ext cx="961645"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96" name="Lorem ipsum dolor sit amet, consectetuer adipiscing dolore maescenas."/>
          <p:cNvSpPr txBox="1">
            <a:spLocks noGrp="1"/>
          </p:cNvSpPr>
          <p:nvPr>
            <p:ph type="body" sz="quarter" idx="30"/>
          </p:nvPr>
        </p:nvSpPr>
        <p:spPr>
          <a:xfrm>
            <a:off x="6278979" y="6929056"/>
            <a:ext cx="2120375"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97" name="2036"/>
          <p:cNvSpPr txBox="1">
            <a:spLocks noGrp="1"/>
          </p:cNvSpPr>
          <p:nvPr>
            <p:ph type="body" sz="quarter" idx="31"/>
          </p:nvPr>
        </p:nvSpPr>
        <p:spPr>
          <a:xfrm>
            <a:off x="10425666" y="6415715"/>
            <a:ext cx="961645" cy="535817"/>
          </a:xfrm>
          <a:prstGeom prst="rect">
            <a:avLst/>
          </a:prstGeom>
        </p:spPr>
        <p:txBody>
          <a:bodyPr wrap="none">
            <a:spAutoFit/>
          </a:bodyPr>
          <a:lstStyle>
            <a:lvl1pPr marL="0" indent="0" algn="ctr">
              <a:lnSpc>
                <a:spcPct val="80000"/>
              </a:lnSpc>
              <a:spcBef>
                <a:spcPts val="0"/>
              </a:spcBef>
              <a:buSzTx/>
              <a:buNone/>
              <a:defRPr sz="3000" cap="all">
                <a:solidFill>
                  <a:srgbClr val="CD9229"/>
                </a:solidFill>
                <a:latin typeface="Helvetica Neue UltraLight"/>
                <a:ea typeface="Helvetica Neue UltraLight"/>
                <a:cs typeface="Helvetica Neue UltraLight"/>
                <a:sym typeface="Helvetica Neue UltraLight"/>
              </a:defRPr>
            </a:lvl1pPr>
          </a:lstStyle>
          <a:p>
            <a:r>
              <a:rPr lang="fr-FR"/>
              <a:t>Modifier les styles du texte du masque
Deuxième niveau
Troisième niveau
Quatrième niveau
Cinquième niveau</a:t>
            </a:r>
            <a:endParaRPr/>
          </a:p>
        </p:txBody>
      </p:sp>
      <p:sp>
        <p:nvSpPr>
          <p:cNvPr id="198" name="Lorem ipsum dolor sit amet, consectetuer adipiscing dolore maescenas."/>
          <p:cNvSpPr txBox="1">
            <a:spLocks noGrp="1"/>
          </p:cNvSpPr>
          <p:nvPr>
            <p:ph type="body" sz="quarter" idx="32"/>
          </p:nvPr>
        </p:nvSpPr>
        <p:spPr>
          <a:xfrm>
            <a:off x="10467726" y="6929056"/>
            <a:ext cx="2120375" cy="665440"/>
          </a:xfrm>
          <a:prstGeom prst="rect">
            <a:avLst/>
          </a:prstGeom>
        </p:spPr>
        <p:txBody>
          <a:bodyPr>
            <a:spAutoFit/>
          </a:bodyPr>
          <a:lstStyle>
            <a:lvl1pPr marL="0" indent="0">
              <a:lnSpc>
                <a:spcPct val="110000"/>
              </a:lnSpc>
              <a:spcBef>
                <a:spcPts val="0"/>
              </a:spcBef>
              <a:buSzTx/>
              <a:buNone/>
              <a:defRPr sz="1200">
                <a:solidFill>
                  <a:srgbClr val="696F80"/>
                </a:solidFill>
              </a:defRPr>
            </a:lvl1pPr>
          </a:lstStyle>
          <a:p>
            <a:r>
              <a:rPr lang="fr-FR"/>
              <a:t>Modifier les styles du texte du masque
Deuxième niveau
Troisième niveau
Quatrième niveau
Cinquième niveau</a:t>
            </a:r>
            <a:endParaRPr/>
          </a:p>
        </p:txBody>
      </p:sp>
      <p:sp>
        <p:nvSpPr>
          <p:cNvPr id="199" name="/Designed by Gn"/>
          <p:cNvSpPr txBox="1">
            <a:spLocks noGrp="1"/>
          </p:cNvSpPr>
          <p:nvPr>
            <p:ph type="body" sz="quarter" idx="33"/>
          </p:nvPr>
        </p:nvSpPr>
        <p:spPr>
          <a:xfrm rot="21600000">
            <a:off x="10858482" y="9273947"/>
            <a:ext cx="1924813" cy="324306"/>
          </a:xfrm>
          <a:prstGeom prst="rect">
            <a:avLst/>
          </a:prstGeom>
        </p:spPr>
        <p:txBody>
          <a:bodyPr wrap="none">
            <a:spAutoFit/>
          </a:bodyPr>
          <a:lstStyle>
            <a:lvl1pPr marL="0" indent="0" algn="ctr">
              <a:spcBef>
                <a:spcPts val="0"/>
              </a:spcBef>
              <a:buSzTx/>
              <a:buNone/>
              <a:defRPr sz="1600" spc="175">
                <a:solidFill>
                  <a:srgbClr val="696F80"/>
                </a:solidFill>
                <a:latin typeface="Helvetica Neue Light"/>
                <a:ea typeface="Helvetica Neue Light"/>
                <a:cs typeface="Helvetica Neue Light"/>
                <a:sym typeface="Helvetica Neue Light"/>
              </a:defRPr>
            </a:lvl1pPr>
          </a:lstStyle>
          <a:p>
            <a:r>
              <a:rPr lang="fr-FR"/>
              <a:t>Modifier les styles du texte du masque
Deuxième niveau
Troisième niveau
Quatrième niveau
Cinquième niveau</a:t>
            </a:r>
            <a:endParaRP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 name="Circle"/>
          <p:cNvSpPr/>
          <p:nvPr/>
        </p:nvSpPr>
        <p:spPr>
          <a:xfrm>
            <a:off x="10010411" y="3105646"/>
            <a:ext cx="2382376" cy="2382375"/>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eaLnBrk="1" latinLnBrk="0" hangingPunct="1">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l" defTabSz="584200" rtl="0" eaLnBrk="1" latinLnBrk="0" hangingPunct="1">
        <a:lnSpc>
          <a:spcPct val="100000"/>
        </a:lnSpc>
        <a:spcBef>
          <a:spcPts val="4200"/>
        </a:spcBef>
        <a:spcAft>
          <a:spcPts val="0"/>
        </a:spcAft>
        <a:buClrTx/>
        <a:buSzPct val="145000"/>
        <a:buFontTx/>
        <a:buNone/>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444500" marR="0" indent="0" algn="l" defTabSz="584200" rtl="0" eaLnBrk="1" latinLnBrk="0" hangingPunct="1">
        <a:lnSpc>
          <a:spcPct val="100000"/>
        </a:lnSpc>
        <a:spcBef>
          <a:spcPts val="4200"/>
        </a:spcBef>
        <a:spcAft>
          <a:spcPts val="0"/>
        </a:spcAft>
        <a:buClrTx/>
        <a:buSzPct val="145000"/>
        <a:buFontTx/>
        <a:buNone/>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889000" marR="0" indent="0" algn="l" defTabSz="584200" rtl="0" eaLnBrk="1" latinLnBrk="0" hangingPunct="1">
        <a:lnSpc>
          <a:spcPct val="100000"/>
        </a:lnSpc>
        <a:spcBef>
          <a:spcPts val="4200"/>
        </a:spcBef>
        <a:spcAft>
          <a:spcPts val="0"/>
        </a:spcAft>
        <a:buClrTx/>
        <a:buSzPct val="145000"/>
        <a:buFontTx/>
        <a:buNone/>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333500" marR="0" indent="0" algn="l" defTabSz="584200" rtl="0" eaLnBrk="1" latinLnBrk="0" hangingPunct="1">
        <a:lnSpc>
          <a:spcPct val="100000"/>
        </a:lnSpc>
        <a:spcBef>
          <a:spcPts val="4200"/>
        </a:spcBef>
        <a:spcAft>
          <a:spcPts val="0"/>
        </a:spcAft>
        <a:buClrTx/>
        <a:buSzPct val="145000"/>
        <a:buFontTx/>
        <a:buNone/>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1778000" marR="0" indent="0" algn="l" defTabSz="584200" rtl="0" eaLnBrk="1" latinLnBrk="0" hangingPunct="1">
        <a:lnSpc>
          <a:spcPct val="100000"/>
        </a:lnSpc>
        <a:spcBef>
          <a:spcPts val="4200"/>
        </a:spcBef>
        <a:spcAft>
          <a:spcPts val="0"/>
        </a:spcAft>
        <a:buClrTx/>
        <a:buSzPct val="145000"/>
        <a:buFontTx/>
        <a:buNone/>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eaLnBrk="1" latinLnBrk="0" hangingPunct="1">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eaLnBrk="1" latinLnBrk="0" hangingPunct="1">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eaLnBrk="1" latinLnBrk="0" hangingPunct="1">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eaLnBrk="1" latinLnBrk="0" hangingPunct="1">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eaLnBrk="1" latinLnBrk="0" hangingPunct="1">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9.sv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2"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73482" cy="3030685"/>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39475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3" name="Freeform 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231317" y="6659359"/>
            <a:ext cx="4773483" cy="3092878"/>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ZoneTexte 1">
            <a:extLst>
              <a:ext uri="{FF2B5EF4-FFF2-40B4-BE49-F238E27FC236}">
                <a16:creationId xmlns:a16="http://schemas.microsoft.com/office/drawing/2014/main" id="{70166B05-B6F5-7F44-9168-B01F7AB4ADB0}"/>
              </a:ext>
            </a:extLst>
          </p:cNvPr>
          <p:cNvSpPr txBox="1"/>
          <p:nvPr/>
        </p:nvSpPr>
        <p:spPr>
          <a:xfrm>
            <a:off x="10928195" y="8547353"/>
            <a:ext cx="1773044"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80000"/>
              </a:lnSpc>
              <a:spcAft>
                <a:spcPts val="600"/>
              </a:spcAft>
            </a:pPr>
            <a:r>
              <a:rPr lang="fr-FR" sz="4000" b="0" cap="all" dirty="0">
                <a:solidFill>
                  <a:schemeClr val="bg1"/>
                </a:solidFill>
                <a:latin typeface="Helvetica Neue Light"/>
                <a:ea typeface="Helvetica Neue Light"/>
              </a:rPr>
              <a:t>0/12</a:t>
            </a:r>
          </a:p>
        </p:txBody>
      </p:sp>
      <p:pic>
        <p:nvPicPr>
          <p:cNvPr id="6" name="Image 5" descr="Une image contenant ordinateur&#10;&#10;Description générée automatiquement">
            <a:extLst>
              <a:ext uri="{FF2B5EF4-FFF2-40B4-BE49-F238E27FC236}">
                <a16:creationId xmlns:a16="http://schemas.microsoft.com/office/drawing/2014/main" id="{887EDC69-DBFC-4107-A1CE-6B13B1EEBC81}"/>
              </a:ext>
            </a:extLst>
          </p:cNvPr>
          <p:cNvPicPr>
            <a:picLocks noChangeAspect="1"/>
          </p:cNvPicPr>
          <p:nvPr/>
        </p:nvPicPr>
        <p:blipFill rotWithShape="1">
          <a:blip r:embed="rId2">
            <a:extLst>
              <a:ext uri="{28A0092B-C50C-407E-A947-70E740481C1C}">
                <a14:useLocalDpi xmlns:a14="http://schemas.microsoft.com/office/drawing/2010/main" val="0"/>
              </a:ext>
            </a:extLst>
          </a:blip>
          <a:srcRect l="2756" t="41042"/>
          <a:stretch/>
        </p:blipFill>
        <p:spPr>
          <a:xfrm>
            <a:off x="0" y="6657996"/>
            <a:ext cx="9094470" cy="3094241"/>
          </a:xfrm>
          <a:custGeom>
            <a:avLst/>
            <a:gdLst>
              <a:gd name="connsiteX0" fmla="*/ 0 w 8563376"/>
              <a:gd name="connsiteY0" fmla="*/ 0 h 2175160"/>
              <a:gd name="connsiteX1" fmla="*/ 8563376 w 8563376"/>
              <a:gd name="connsiteY1" fmla="*/ 0 h 2175160"/>
              <a:gd name="connsiteX2" fmla="*/ 7555992 w 8563376"/>
              <a:gd name="connsiteY2" fmla="*/ 2175160 h 2175160"/>
              <a:gd name="connsiteX3" fmla="*/ 0 w 8563376"/>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8563376" h="2175160">
                <a:moveTo>
                  <a:pt x="0" y="0"/>
                </a:moveTo>
                <a:lnTo>
                  <a:pt x="8563376" y="0"/>
                </a:lnTo>
                <a:lnTo>
                  <a:pt x="7555992" y="2175160"/>
                </a:lnTo>
                <a:lnTo>
                  <a:pt x="0" y="2175160"/>
                </a:lnTo>
                <a:close/>
              </a:path>
            </a:pathLst>
          </a:custGeom>
        </p:spPr>
      </p:pic>
      <p:sp>
        <p:nvSpPr>
          <p:cNvPr id="859" name="Lorem ipsum dolor sit amet, consectetuer adipiscing dolore maescenas. Elit, sed diam nonummy nibh euismod tincidunt ut laoreet dolore magna aliquam erat volutpat."/>
          <p:cNvSpPr txBox="1">
            <a:spLocks noGrp="1"/>
          </p:cNvSpPr>
          <p:nvPr>
            <p:ph type="body" idx="22"/>
          </p:nvPr>
        </p:nvSpPr>
        <p:spPr>
          <a:xfrm>
            <a:off x="7352272" y="5450403"/>
            <a:ext cx="5348967" cy="610424"/>
          </a:xfrm>
          <a:prstGeom prst="rect">
            <a:avLst/>
          </a:prstGeom>
        </p:spPr>
        <p:txBody>
          <a:bodyPr/>
          <a:lstStyle/>
          <a:p>
            <a:pPr>
              <a:spcAft>
                <a:spcPts val="600"/>
              </a:spcAft>
            </a:pPr>
            <a:r>
              <a:rPr lang="fr-FR" dirty="0">
                <a:latin typeface="Nunito" panose="00000500000000000000" pitchFamily="2" charset="0"/>
              </a:rPr>
              <a:t>Frédéric </a:t>
            </a:r>
            <a:r>
              <a:rPr lang="fr-FR" dirty="0" err="1">
                <a:latin typeface="Nunito" panose="00000500000000000000" pitchFamily="2" charset="0"/>
              </a:rPr>
              <a:t>Flacelière</a:t>
            </a:r>
            <a:endParaRPr lang="fr-FR" dirty="0">
              <a:latin typeface="Nunito" panose="00000500000000000000" pitchFamily="2" charset="0"/>
            </a:endParaRPr>
          </a:p>
          <a:p>
            <a:pPr>
              <a:spcAft>
                <a:spcPts val="600"/>
              </a:spcAft>
            </a:pPr>
            <a:r>
              <a:rPr lang="fr-FR" dirty="0">
                <a:latin typeface="Nunito" panose="00000500000000000000" pitchFamily="2" charset="0"/>
              </a:rPr>
              <a:t>Clément </a:t>
            </a:r>
            <a:r>
              <a:rPr lang="fr-FR" dirty="0" err="1">
                <a:latin typeface="Nunito" panose="00000500000000000000" pitchFamily="2" charset="0"/>
              </a:rPr>
              <a:t>Mekil</a:t>
            </a:r>
            <a:endParaRPr lang="fr-FR" dirty="0">
              <a:latin typeface="Nunito" panose="00000500000000000000" pitchFamily="2" charset="0"/>
            </a:endParaRPr>
          </a:p>
        </p:txBody>
      </p:sp>
      <p:sp>
        <p:nvSpPr>
          <p:cNvPr id="3" name="ZoneTexte 2">
            <a:extLst>
              <a:ext uri="{FF2B5EF4-FFF2-40B4-BE49-F238E27FC236}">
                <a16:creationId xmlns:a16="http://schemas.microsoft.com/office/drawing/2014/main" id="{24E1E831-4BF6-BE43-9A4A-D1A1DDA4E55F}"/>
              </a:ext>
            </a:extLst>
          </p:cNvPr>
          <p:cNvSpPr txBox="1"/>
          <p:nvPr/>
        </p:nvSpPr>
        <p:spPr>
          <a:xfrm>
            <a:off x="-1456058" y="5807029"/>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ZoneTexte 3">
            <a:extLst>
              <a:ext uri="{FF2B5EF4-FFF2-40B4-BE49-F238E27FC236}">
                <a16:creationId xmlns:a16="http://schemas.microsoft.com/office/drawing/2014/main" id="{9120D1DC-A42C-470C-B759-08A1325BBB47}"/>
              </a:ext>
            </a:extLst>
          </p:cNvPr>
          <p:cNvSpPr txBox="1"/>
          <p:nvPr/>
        </p:nvSpPr>
        <p:spPr>
          <a:xfrm>
            <a:off x="4666950" y="410278"/>
            <a:ext cx="7927757"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5000" b="1" i="0" u="none" strike="noStrike" cap="none" spc="0" normalizeH="0" baseline="0" dirty="0">
                <a:ln>
                  <a:noFill/>
                </a:ln>
                <a:solidFill>
                  <a:srgbClr val="007AC0"/>
                </a:solidFill>
                <a:effectLst/>
                <a:uFillTx/>
                <a:latin typeface="Nunito" panose="00000500000000000000" pitchFamily="2" charset="0"/>
                <a:sym typeface="Helvetica Neue"/>
              </a:rPr>
              <a:t>Projet C</a:t>
            </a:r>
          </a:p>
        </p:txBody>
      </p:sp>
      <p:sp>
        <p:nvSpPr>
          <p:cNvPr id="11" name="dolor">
            <a:extLst>
              <a:ext uri="{FF2B5EF4-FFF2-40B4-BE49-F238E27FC236}">
                <a16:creationId xmlns:a16="http://schemas.microsoft.com/office/drawing/2014/main" id="{CA583263-6875-46EE-9C9C-469F28794FED}"/>
              </a:ext>
            </a:extLst>
          </p:cNvPr>
          <p:cNvSpPr txBox="1"/>
          <p:nvPr/>
        </p:nvSpPr>
        <p:spPr>
          <a:xfrm>
            <a:off x="2730266" y="3628731"/>
            <a:ext cx="6772425" cy="19307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a:lnSpc>
                <a:spcPct val="80000"/>
              </a:lnSpc>
              <a:defRPr sz="8700" b="0" cap="all">
                <a:solidFill>
                  <a:srgbClr val="CD9229"/>
                </a:solidFill>
                <a:latin typeface="Helvetica Neue UltraLight"/>
                <a:ea typeface="Helvetica Neue UltraLight"/>
                <a:cs typeface="Helvetica Neue UltraLight"/>
                <a:sym typeface="Helvetica Neue UltraLight"/>
              </a:defRPr>
            </a:lvl1pPr>
          </a:lstStyle>
          <a:p>
            <a:pPr algn="ctr"/>
            <a:r>
              <a:rPr lang="fr-FR" sz="7200" u="sng" dirty="0">
                <a:solidFill>
                  <a:schemeClr val="accent1">
                    <a:lumMod val="75000"/>
                  </a:schemeClr>
                </a:solidFill>
                <a:latin typeface="Nunito" panose="00000500000000000000" pitchFamily="2" charset="0"/>
              </a:rPr>
              <a:t>Le </a:t>
            </a:r>
            <a:r>
              <a:rPr lang="fr-FR" sz="7200" u="sng" dirty="0" err="1">
                <a:solidFill>
                  <a:schemeClr val="accent1">
                    <a:lumMod val="75000"/>
                  </a:schemeClr>
                </a:solidFill>
                <a:latin typeface="Nunito" panose="00000500000000000000" pitchFamily="2" charset="0"/>
              </a:rPr>
              <a:t>Replicator</a:t>
            </a:r>
            <a:endParaRPr sz="7200" u="sng" dirty="0">
              <a:solidFill>
                <a:schemeClr val="accent1">
                  <a:lumMod val="75000"/>
                </a:schemeClr>
              </a:solidFill>
              <a:latin typeface="Nunito"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2" name="pexels-photo-1088672.jpeg" descr="pexels-photo-1088672.jpeg"/>
          <p:cNvPicPr>
            <a:picLocks noChangeAspect="1"/>
          </p:cNvPicPr>
          <p:nvPr/>
        </p:nvPicPr>
        <p:blipFill>
          <a:blip r:embed="rId3"/>
          <a:srcRect l="2692" r="715" b="91458"/>
          <a:stretch>
            <a:fillRect/>
          </a:stretch>
        </p:blipFill>
        <p:spPr>
          <a:xfrm>
            <a:off x="-16934" y="-969"/>
            <a:ext cx="13038668" cy="767452"/>
          </a:xfrm>
          <a:prstGeom prst="rect">
            <a:avLst/>
          </a:prstGeom>
          <a:ln w="12700">
            <a:miter lim="400000"/>
          </a:ln>
        </p:spPr>
      </p:pic>
      <p:sp>
        <p:nvSpPr>
          <p:cNvPr id="1093" name="Etiam porta sem malesuada magna mollis posuere est at lobortis."/>
          <p:cNvSpPr txBox="1"/>
          <p:nvPr/>
        </p:nvSpPr>
        <p:spPr>
          <a:xfrm>
            <a:off x="6959244" y="8317156"/>
            <a:ext cx="4501828" cy="11192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spcBef>
                <a:spcPts val="1000"/>
              </a:spcBef>
              <a:defRPr sz="1600" b="0">
                <a:solidFill>
                  <a:srgbClr val="696F80"/>
                </a:solidFill>
              </a:defRPr>
            </a:lvl1pPr>
          </a:lstStyle>
          <a:p>
            <a:r>
              <a:rPr lang="fr-FR" dirty="0"/>
              <a:t>« TOM » : </a:t>
            </a:r>
            <a:r>
              <a:rPr lang="fr-FR" dirty="0" err="1"/>
              <a:t>Cellery</a:t>
            </a:r>
            <a:r>
              <a:rPr lang="fr-FR" dirty="0"/>
              <a:t> et Flower (ordonnanceur)</a:t>
            </a:r>
          </a:p>
          <a:p>
            <a:r>
              <a:rPr lang="fr-FR" dirty="0" err="1"/>
              <a:t>RabbitMQ</a:t>
            </a:r>
            <a:r>
              <a:rPr lang="fr-FR" dirty="0"/>
              <a:t> (stockage des événements de suivi des tâches)</a:t>
            </a:r>
          </a:p>
        </p:txBody>
      </p:sp>
      <p:sp>
        <p:nvSpPr>
          <p:cNvPr id="1094" name="Ullamcorper Egestas Elit"/>
          <p:cNvSpPr txBox="1"/>
          <p:nvPr/>
        </p:nvSpPr>
        <p:spPr>
          <a:xfrm>
            <a:off x="6959244" y="7559757"/>
            <a:ext cx="2965812" cy="7026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spcBef>
                <a:spcPts val="3000"/>
              </a:spcBef>
              <a:defRPr sz="1800" b="0" cap="all" spc="144">
                <a:solidFill>
                  <a:srgbClr val="696F80"/>
                </a:solidFill>
              </a:defRPr>
            </a:lvl1pPr>
          </a:lstStyle>
          <a:p>
            <a:r>
              <a:rPr lang="fr-FR" dirty="0"/>
              <a:t>Les Services d’ordonnancement</a:t>
            </a:r>
            <a:endParaRPr dirty="0"/>
          </a:p>
        </p:txBody>
      </p:sp>
      <p:sp>
        <p:nvSpPr>
          <p:cNvPr id="1095" name="Curabitur blandit tempus Vestibulum id ligula porta felis euismod semper."/>
          <p:cNvSpPr txBox="1"/>
          <p:nvPr/>
        </p:nvSpPr>
        <p:spPr>
          <a:xfrm>
            <a:off x="1136092" y="7087770"/>
            <a:ext cx="3429861" cy="1311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spcBef>
                <a:spcPts val="1000"/>
              </a:spcBef>
              <a:defRPr sz="1600" b="0">
                <a:solidFill>
                  <a:srgbClr val="696F80"/>
                </a:solidFill>
              </a:defRPr>
            </a:lvl1pPr>
          </a:lstStyle>
          <a:p>
            <a:r>
              <a:rPr lang="fr-FR" dirty="0"/>
              <a:t>Connexion aux différentes bases de données (récupération des structures des tables et service d’</a:t>
            </a:r>
            <a:r>
              <a:rPr lang="fr-FR" dirty="0" err="1"/>
              <a:t>upload</a:t>
            </a:r>
            <a:r>
              <a:rPr lang="fr-FR" dirty="0"/>
              <a:t> de fichiers)</a:t>
            </a:r>
            <a:endParaRPr dirty="0"/>
          </a:p>
        </p:txBody>
      </p:sp>
      <p:sp>
        <p:nvSpPr>
          <p:cNvPr id="1096" name="Elit Amet Tortor Vehicula"/>
          <p:cNvSpPr txBox="1"/>
          <p:nvPr/>
        </p:nvSpPr>
        <p:spPr>
          <a:xfrm>
            <a:off x="213099" y="6321094"/>
            <a:ext cx="4565954" cy="5163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spcBef>
                <a:spcPts val="3000"/>
              </a:spcBef>
              <a:defRPr sz="1800" b="0" cap="all" spc="144">
                <a:solidFill>
                  <a:srgbClr val="696F80"/>
                </a:solidFill>
              </a:defRPr>
            </a:lvl1pPr>
          </a:lstStyle>
          <a:p>
            <a:r>
              <a:rPr lang="fr-FR" sz="1600" dirty="0"/>
              <a:t>Le Service de publication de Web Service « Api-</a:t>
            </a:r>
            <a:r>
              <a:rPr lang="fr-FR" sz="1600" dirty="0" err="1"/>
              <a:t>generator</a:t>
            </a:r>
            <a:r>
              <a:rPr lang="fr-FR" sz="1600" dirty="0"/>
              <a:t> »</a:t>
            </a:r>
            <a:endParaRPr sz="1600" dirty="0"/>
          </a:p>
        </p:txBody>
      </p:sp>
      <p:sp>
        <p:nvSpPr>
          <p:cNvPr id="1097" name="Nullam id dolor id nibh ultricies Ultricies Parturient vehicula ut id elit."/>
          <p:cNvSpPr txBox="1"/>
          <p:nvPr/>
        </p:nvSpPr>
        <p:spPr>
          <a:xfrm>
            <a:off x="2199255" y="3586249"/>
            <a:ext cx="3429861" cy="51634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spcBef>
                <a:spcPts val="1000"/>
              </a:spcBef>
              <a:defRPr sz="1600" b="0">
                <a:solidFill>
                  <a:srgbClr val="696F80"/>
                </a:solidFill>
              </a:defRPr>
            </a:lvl1pPr>
          </a:lstStyle>
          <a:p>
            <a:r>
              <a:rPr lang="fr-FR" dirty="0"/>
              <a:t>Permet au client de connaitre : Les serveurs, les connexions (port, </a:t>
            </a:r>
            <a:r>
              <a:rPr lang="fr-FR" dirty="0" err="1"/>
              <a:t>ips</a:t>
            </a:r>
            <a:r>
              <a:rPr lang="fr-FR" dirty="0"/>
              <a:t>, utilisateurs, schéma,…)</a:t>
            </a:r>
          </a:p>
        </p:txBody>
      </p:sp>
      <p:sp>
        <p:nvSpPr>
          <p:cNvPr id="1098" name="Amet Tortor Cras Ornare"/>
          <p:cNvSpPr txBox="1"/>
          <p:nvPr/>
        </p:nvSpPr>
        <p:spPr>
          <a:xfrm>
            <a:off x="3132618" y="2781995"/>
            <a:ext cx="2496498" cy="70265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algn="r">
              <a:spcBef>
                <a:spcPts val="3000"/>
              </a:spcBef>
              <a:defRPr sz="1800" b="0" cap="all" spc="144">
                <a:solidFill>
                  <a:srgbClr val="696F80"/>
                </a:solidFill>
              </a:defRPr>
            </a:pPr>
            <a:r>
              <a:rPr lang="fr-FR" dirty="0"/>
              <a:t>Un fichier de configuration </a:t>
            </a:r>
            <a:endParaRPr dirty="0"/>
          </a:p>
        </p:txBody>
      </p:sp>
      <p:sp>
        <p:nvSpPr>
          <p:cNvPr id="1099" name="Etiam porta sem malesuada magna mollis euismod."/>
          <p:cNvSpPr txBox="1"/>
          <p:nvPr/>
        </p:nvSpPr>
        <p:spPr>
          <a:xfrm>
            <a:off x="8100698" y="3888087"/>
            <a:ext cx="3175001" cy="8861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spcBef>
                <a:spcPts val="1000"/>
              </a:spcBef>
              <a:defRPr sz="1600" b="0">
                <a:solidFill>
                  <a:srgbClr val="696F80"/>
                </a:solidFill>
              </a:defRPr>
            </a:lvl1pPr>
          </a:lstStyle>
          <a:p>
            <a:r>
              <a:rPr lang="fr-FR" dirty="0"/>
              <a:t>Socle docker</a:t>
            </a:r>
          </a:p>
          <a:p>
            <a:r>
              <a:rPr lang="fr-FR" dirty="0"/>
              <a:t>Python 3</a:t>
            </a:r>
          </a:p>
          <a:p>
            <a:r>
              <a:rPr lang="fr-FR" dirty="0"/>
              <a:t>SGBD</a:t>
            </a:r>
            <a:endParaRPr dirty="0"/>
          </a:p>
        </p:txBody>
      </p:sp>
      <p:pic>
        <p:nvPicPr>
          <p:cNvPr id="5" name="Image 4" descr="Une image contenant équipement électronique, circuit&#10;&#10;&#10;&#10;Description générée automatiquement">
            <a:extLst>
              <a:ext uri="{FF2B5EF4-FFF2-40B4-BE49-F238E27FC236}">
                <a16:creationId xmlns:a16="http://schemas.microsoft.com/office/drawing/2014/main" id="{E84FA3D9-88F2-5D45-BA94-FC1F20D87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841" y="4601910"/>
            <a:ext cx="2607582" cy="2383083"/>
          </a:xfrm>
          <a:custGeom>
            <a:avLst/>
            <a:gdLst/>
            <a:ahLst/>
            <a:cxnLst>
              <a:cxn ang="0">
                <a:pos x="wd2" y="hd2"/>
              </a:cxn>
              <a:cxn ang="5400000">
                <a:pos x="wd2" y="hd2"/>
              </a:cxn>
              <a:cxn ang="10800000">
                <a:pos x="wd2" y="hd2"/>
              </a:cxn>
              <a:cxn ang="16200000">
                <a:pos x="wd2" y="hd2"/>
              </a:cxn>
            </a:cxnLst>
            <a:rect l="0" t="0" r="r" b="b"/>
            <a:pathLst>
              <a:path w="19679" h="21600" extrusionOk="0">
                <a:moveTo>
                  <a:pt x="9841" y="0"/>
                </a:moveTo>
                <a:cubicBezTo>
                  <a:pt x="7322" y="0"/>
                  <a:pt x="4803" y="1066"/>
                  <a:pt x="2881" y="3199"/>
                </a:cubicBezTo>
                <a:cubicBezTo>
                  <a:pt x="-961" y="7465"/>
                  <a:pt x="-961" y="14383"/>
                  <a:pt x="2881" y="18650"/>
                </a:cubicBezTo>
                <a:cubicBezTo>
                  <a:pt x="4274" y="20195"/>
                  <a:pt x="5981" y="21174"/>
                  <a:pt x="7772" y="21600"/>
                </a:cubicBezTo>
                <a:lnTo>
                  <a:pt x="11906" y="21600"/>
                </a:lnTo>
                <a:cubicBezTo>
                  <a:pt x="13698" y="21174"/>
                  <a:pt x="15404" y="20195"/>
                  <a:pt x="16797" y="18650"/>
                </a:cubicBezTo>
                <a:cubicBezTo>
                  <a:pt x="20639" y="14383"/>
                  <a:pt x="20639" y="7465"/>
                  <a:pt x="16797" y="3199"/>
                </a:cubicBezTo>
                <a:cubicBezTo>
                  <a:pt x="14875" y="1066"/>
                  <a:pt x="12359" y="0"/>
                  <a:pt x="9841" y="0"/>
                </a:cubicBezTo>
                <a:close/>
              </a:path>
            </a:pathLst>
          </a:custGeom>
          <a:ln w="12700">
            <a:miter lim="400000"/>
          </a:ln>
        </p:spPr>
      </p:pic>
      <p:sp>
        <p:nvSpPr>
          <p:cNvPr id="1100" name="Sit Magna Lorem Aenean"/>
          <p:cNvSpPr txBox="1"/>
          <p:nvPr/>
        </p:nvSpPr>
        <p:spPr>
          <a:xfrm>
            <a:off x="8111768" y="3205319"/>
            <a:ext cx="2470310" cy="5831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spcBef>
                <a:spcPts val="3000"/>
              </a:spcBef>
              <a:defRPr sz="1800" b="0" cap="all" spc="144">
                <a:solidFill>
                  <a:srgbClr val="696F80"/>
                </a:solidFill>
              </a:defRPr>
            </a:lvl1pPr>
          </a:lstStyle>
          <a:p>
            <a:r>
              <a:rPr lang="fr-FR" dirty="0"/>
              <a:t>Les Logiciels</a:t>
            </a:r>
            <a:endParaRPr dirty="0"/>
          </a:p>
        </p:txBody>
      </p:sp>
      <p:sp>
        <p:nvSpPr>
          <p:cNvPr id="1101" name="Line"/>
          <p:cNvSpPr/>
          <p:nvPr/>
        </p:nvSpPr>
        <p:spPr>
          <a:xfrm>
            <a:off x="4938800" y="2970628"/>
            <a:ext cx="2081061" cy="2475385"/>
          </a:xfrm>
          <a:custGeom>
            <a:avLst/>
            <a:gdLst/>
            <a:ahLst/>
            <a:cxnLst>
              <a:cxn ang="0">
                <a:pos x="wd2" y="hd2"/>
              </a:cxn>
              <a:cxn ang="5400000">
                <a:pos x="wd2" y="hd2"/>
              </a:cxn>
              <a:cxn ang="10800000">
                <a:pos x="wd2" y="hd2"/>
              </a:cxn>
              <a:cxn ang="16200000">
                <a:pos x="wd2" y="hd2"/>
              </a:cxn>
            </a:cxnLst>
            <a:rect l="0" t="0" r="r" b="b"/>
            <a:pathLst>
              <a:path w="21131" h="21322" extrusionOk="0">
                <a:moveTo>
                  <a:pt x="13558" y="50"/>
                </a:moveTo>
                <a:cubicBezTo>
                  <a:pt x="16564" y="-278"/>
                  <a:pt x="19063" y="1043"/>
                  <a:pt x="20301" y="2983"/>
                </a:cubicBezTo>
                <a:cubicBezTo>
                  <a:pt x="21600" y="5021"/>
                  <a:pt x="21451" y="7652"/>
                  <a:pt x="19301" y="9596"/>
                </a:cubicBezTo>
                <a:cubicBezTo>
                  <a:pt x="18033" y="10743"/>
                  <a:pt x="16309" y="11223"/>
                  <a:pt x="14513" y="11533"/>
                </a:cubicBezTo>
                <a:cubicBezTo>
                  <a:pt x="13465" y="11713"/>
                  <a:pt x="12391" y="11835"/>
                  <a:pt x="11339" y="12041"/>
                </a:cubicBezTo>
                <a:cubicBezTo>
                  <a:pt x="10263" y="12251"/>
                  <a:pt x="9217" y="12548"/>
                  <a:pt x="8227" y="12934"/>
                </a:cubicBezTo>
                <a:cubicBezTo>
                  <a:pt x="6452" y="13626"/>
                  <a:pt x="4856" y="14621"/>
                  <a:pt x="3536" y="15832"/>
                </a:cubicBezTo>
                <a:cubicBezTo>
                  <a:pt x="1840" y="17388"/>
                  <a:pt x="628" y="19271"/>
                  <a:pt x="0" y="21322"/>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2" name="Line"/>
          <p:cNvSpPr/>
          <p:nvPr/>
        </p:nvSpPr>
        <p:spPr>
          <a:xfrm rot="10800000">
            <a:off x="5661077" y="6203541"/>
            <a:ext cx="2081061" cy="2475385"/>
          </a:xfrm>
          <a:custGeom>
            <a:avLst/>
            <a:gdLst/>
            <a:ahLst/>
            <a:cxnLst>
              <a:cxn ang="0">
                <a:pos x="wd2" y="hd2"/>
              </a:cxn>
              <a:cxn ang="5400000">
                <a:pos x="wd2" y="hd2"/>
              </a:cxn>
              <a:cxn ang="10800000">
                <a:pos x="wd2" y="hd2"/>
              </a:cxn>
              <a:cxn ang="16200000">
                <a:pos x="wd2" y="hd2"/>
              </a:cxn>
            </a:cxnLst>
            <a:rect l="0" t="0" r="r" b="b"/>
            <a:pathLst>
              <a:path w="21131" h="21322" extrusionOk="0">
                <a:moveTo>
                  <a:pt x="13558" y="50"/>
                </a:moveTo>
                <a:cubicBezTo>
                  <a:pt x="16564" y="-278"/>
                  <a:pt x="19063" y="1043"/>
                  <a:pt x="20301" y="2983"/>
                </a:cubicBezTo>
                <a:cubicBezTo>
                  <a:pt x="21600" y="5021"/>
                  <a:pt x="21451" y="7652"/>
                  <a:pt x="19301" y="9596"/>
                </a:cubicBezTo>
                <a:cubicBezTo>
                  <a:pt x="18033" y="10743"/>
                  <a:pt x="16309" y="11223"/>
                  <a:pt x="14513" y="11533"/>
                </a:cubicBezTo>
                <a:cubicBezTo>
                  <a:pt x="13465" y="11713"/>
                  <a:pt x="12391" y="11835"/>
                  <a:pt x="11339" y="12041"/>
                </a:cubicBezTo>
                <a:cubicBezTo>
                  <a:pt x="10263" y="12251"/>
                  <a:pt x="9217" y="12548"/>
                  <a:pt x="8227" y="12934"/>
                </a:cubicBezTo>
                <a:cubicBezTo>
                  <a:pt x="6452" y="13626"/>
                  <a:pt x="4856" y="14621"/>
                  <a:pt x="3536" y="15832"/>
                </a:cubicBezTo>
                <a:cubicBezTo>
                  <a:pt x="1840" y="17388"/>
                  <a:pt x="628" y="19271"/>
                  <a:pt x="0" y="21322"/>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3" name="Line"/>
          <p:cNvSpPr/>
          <p:nvPr/>
        </p:nvSpPr>
        <p:spPr>
          <a:xfrm rot="5400000">
            <a:off x="6907872" y="4201699"/>
            <a:ext cx="2078578" cy="2488627"/>
          </a:xfrm>
          <a:custGeom>
            <a:avLst/>
            <a:gdLst/>
            <a:ahLst/>
            <a:cxnLst>
              <a:cxn ang="0">
                <a:pos x="wd2" y="hd2"/>
              </a:cxn>
              <a:cxn ang="5400000">
                <a:pos x="wd2" y="hd2"/>
              </a:cxn>
              <a:cxn ang="10800000">
                <a:pos x="wd2" y="hd2"/>
              </a:cxn>
              <a:cxn ang="16200000">
                <a:pos x="wd2" y="hd2"/>
              </a:cxn>
            </a:cxnLst>
            <a:rect l="0" t="0" r="r" b="b"/>
            <a:pathLst>
              <a:path w="21129" h="21311" extrusionOk="0">
                <a:moveTo>
                  <a:pt x="13573" y="54"/>
                </a:moveTo>
                <a:cubicBezTo>
                  <a:pt x="16589" y="-289"/>
                  <a:pt x="19098" y="1032"/>
                  <a:pt x="20324" y="2970"/>
                </a:cubicBezTo>
                <a:cubicBezTo>
                  <a:pt x="21600" y="4990"/>
                  <a:pt x="21426" y="7579"/>
                  <a:pt x="19323" y="9544"/>
                </a:cubicBezTo>
                <a:cubicBezTo>
                  <a:pt x="18065" y="10720"/>
                  <a:pt x="16345" y="11254"/>
                  <a:pt x="14529" y="11579"/>
                </a:cubicBezTo>
                <a:cubicBezTo>
                  <a:pt x="13482" y="11766"/>
                  <a:pt x="12406" y="11881"/>
                  <a:pt x="11352" y="12084"/>
                </a:cubicBezTo>
                <a:cubicBezTo>
                  <a:pt x="10273" y="12291"/>
                  <a:pt x="9227" y="12587"/>
                  <a:pt x="8236" y="12972"/>
                </a:cubicBezTo>
                <a:cubicBezTo>
                  <a:pt x="6460" y="13661"/>
                  <a:pt x="4861" y="14649"/>
                  <a:pt x="3540" y="15853"/>
                </a:cubicBezTo>
                <a:cubicBezTo>
                  <a:pt x="1842" y="17400"/>
                  <a:pt x="628" y="19271"/>
                  <a:pt x="0" y="21311"/>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4" name="Line"/>
          <p:cNvSpPr/>
          <p:nvPr/>
        </p:nvSpPr>
        <p:spPr>
          <a:xfrm rot="16200000">
            <a:off x="3683183" y="4965996"/>
            <a:ext cx="2078577" cy="2488627"/>
          </a:xfrm>
          <a:custGeom>
            <a:avLst/>
            <a:gdLst/>
            <a:ahLst/>
            <a:cxnLst>
              <a:cxn ang="0">
                <a:pos x="wd2" y="hd2"/>
              </a:cxn>
              <a:cxn ang="5400000">
                <a:pos x="wd2" y="hd2"/>
              </a:cxn>
              <a:cxn ang="10800000">
                <a:pos x="wd2" y="hd2"/>
              </a:cxn>
              <a:cxn ang="16200000">
                <a:pos x="wd2" y="hd2"/>
              </a:cxn>
            </a:cxnLst>
            <a:rect l="0" t="0" r="r" b="b"/>
            <a:pathLst>
              <a:path w="21129" h="21311" extrusionOk="0">
                <a:moveTo>
                  <a:pt x="13573" y="54"/>
                </a:moveTo>
                <a:cubicBezTo>
                  <a:pt x="16589" y="-289"/>
                  <a:pt x="19098" y="1032"/>
                  <a:pt x="20324" y="2970"/>
                </a:cubicBezTo>
                <a:cubicBezTo>
                  <a:pt x="21600" y="4990"/>
                  <a:pt x="21426" y="7579"/>
                  <a:pt x="19323" y="9544"/>
                </a:cubicBezTo>
                <a:cubicBezTo>
                  <a:pt x="18065" y="10720"/>
                  <a:pt x="16345" y="11254"/>
                  <a:pt x="14529" y="11579"/>
                </a:cubicBezTo>
                <a:cubicBezTo>
                  <a:pt x="13482" y="11766"/>
                  <a:pt x="12406" y="11881"/>
                  <a:pt x="11352" y="12084"/>
                </a:cubicBezTo>
                <a:cubicBezTo>
                  <a:pt x="10273" y="12291"/>
                  <a:pt x="9227" y="12587"/>
                  <a:pt x="8236" y="12972"/>
                </a:cubicBezTo>
                <a:cubicBezTo>
                  <a:pt x="6460" y="13661"/>
                  <a:pt x="4861" y="14649"/>
                  <a:pt x="3540" y="15853"/>
                </a:cubicBezTo>
                <a:cubicBezTo>
                  <a:pt x="1842" y="17400"/>
                  <a:pt x="628" y="19271"/>
                  <a:pt x="0" y="21311"/>
                </a:cubicBezTo>
              </a:path>
            </a:pathLst>
          </a:custGeom>
          <a:ln w="12700">
            <a:solidFill>
              <a:srgbClr val="696F80"/>
            </a:solidFill>
            <a:miter lim="400000"/>
          </a:ln>
        </p:spPr>
        <p:txBody>
          <a:bodyPr lIns="50800" tIns="50800" rIns="50800" bIns="508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6" name="Circle"/>
          <p:cNvSpPr/>
          <p:nvPr/>
        </p:nvSpPr>
        <p:spPr>
          <a:xfrm rot="16200000">
            <a:off x="3679822" y="5380990"/>
            <a:ext cx="886131" cy="886131"/>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7" name="Circle"/>
          <p:cNvSpPr/>
          <p:nvPr/>
        </p:nvSpPr>
        <p:spPr>
          <a:xfrm rot="5400000">
            <a:off x="8103680" y="5389201"/>
            <a:ext cx="886130" cy="886130"/>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8" name="Circle"/>
          <p:cNvSpPr/>
          <p:nvPr/>
        </p:nvSpPr>
        <p:spPr>
          <a:xfrm>
            <a:off x="5933977" y="3171751"/>
            <a:ext cx="886131" cy="886130"/>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09" name="Circle"/>
          <p:cNvSpPr/>
          <p:nvPr/>
        </p:nvSpPr>
        <p:spPr>
          <a:xfrm rot="10800000">
            <a:off x="5860830" y="7578972"/>
            <a:ext cx="886130" cy="886131"/>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110" name="adipiscing ipsum"/>
          <p:cNvSpPr txBox="1"/>
          <p:nvPr/>
        </p:nvSpPr>
        <p:spPr>
          <a:xfrm>
            <a:off x="405594" y="1252624"/>
            <a:ext cx="8510163" cy="109978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80000"/>
              </a:lnSpc>
              <a:defRPr sz="6700" b="0" cap="all">
                <a:solidFill>
                  <a:srgbClr val="CD9229"/>
                </a:solidFill>
                <a:latin typeface="Helvetica Neue UltraLight"/>
                <a:ea typeface="Helvetica Neue UltraLight"/>
                <a:cs typeface="Helvetica Neue UltraLight"/>
                <a:sym typeface="Helvetica Neue UltraLight"/>
              </a:defRPr>
            </a:pPr>
            <a:r>
              <a:rPr lang="fr-FR" dirty="0">
                <a:solidFill>
                  <a:srgbClr val="696F80"/>
                </a:solidFill>
              </a:rPr>
              <a:t>les </a:t>
            </a:r>
            <a:r>
              <a:rPr lang="fr-FR" dirty="0">
                <a:solidFill>
                  <a:schemeClr val="accent1">
                    <a:lumMod val="75000"/>
                  </a:schemeClr>
                </a:solidFill>
              </a:rPr>
              <a:t>prérequis </a:t>
            </a:r>
          </a:p>
          <a:p>
            <a:pPr algn="l">
              <a:lnSpc>
                <a:spcPct val="80000"/>
              </a:lnSpc>
              <a:defRPr sz="6700" b="0" cap="all">
                <a:solidFill>
                  <a:srgbClr val="CD9229"/>
                </a:solidFill>
                <a:latin typeface="Helvetica Neue UltraLight"/>
                <a:ea typeface="Helvetica Neue UltraLight"/>
                <a:cs typeface="Helvetica Neue UltraLight"/>
                <a:sym typeface="Helvetica Neue UltraLight"/>
              </a:defRPr>
            </a:pPr>
            <a:r>
              <a:rPr lang="fr-FR" sz="1400" b="0" dirty="0">
                <a:solidFill>
                  <a:srgbClr val="696F80"/>
                </a:solidFill>
              </a:rPr>
              <a:t>version soft</a:t>
            </a:r>
            <a:endParaRPr sz="1400" b="0" dirty="0">
              <a:solidFill>
                <a:srgbClr val="696F80"/>
              </a:solidFill>
            </a:endParaRPr>
          </a:p>
        </p:txBody>
      </p:sp>
      <p:sp>
        <p:nvSpPr>
          <p:cNvPr id="1111" name="01"/>
          <p:cNvSpPr txBox="1"/>
          <p:nvPr/>
        </p:nvSpPr>
        <p:spPr>
          <a:xfrm>
            <a:off x="6086872" y="3316094"/>
            <a:ext cx="580340"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3300" b="0" cap="all">
                <a:solidFill>
                  <a:srgbClr val="FFFFFF"/>
                </a:solidFill>
                <a:latin typeface="Helvetica Neue Light"/>
                <a:ea typeface="Helvetica Neue Light"/>
                <a:cs typeface="Helvetica Neue Light"/>
                <a:sym typeface="Helvetica Neue Light"/>
              </a:defRPr>
            </a:lvl1pPr>
          </a:lstStyle>
          <a:p>
            <a:r>
              <a:rPr dirty="0"/>
              <a:t>01</a:t>
            </a:r>
          </a:p>
        </p:txBody>
      </p:sp>
      <p:sp>
        <p:nvSpPr>
          <p:cNvPr id="1112" name="02"/>
          <p:cNvSpPr txBox="1"/>
          <p:nvPr/>
        </p:nvSpPr>
        <p:spPr>
          <a:xfrm>
            <a:off x="8256575" y="5525334"/>
            <a:ext cx="580341"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3300" b="0" cap="all">
                <a:solidFill>
                  <a:srgbClr val="FFFFFF"/>
                </a:solidFill>
                <a:latin typeface="Helvetica Neue Light"/>
                <a:ea typeface="Helvetica Neue Light"/>
                <a:cs typeface="Helvetica Neue Light"/>
                <a:sym typeface="Helvetica Neue Light"/>
              </a:defRPr>
            </a:lvl1pPr>
          </a:lstStyle>
          <a:p>
            <a:r>
              <a:t>02</a:t>
            </a:r>
          </a:p>
        </p:txBody>
      </p:sp>
      <p:sp>
        <p:nvSpPr>
          <p:cNvPr id="1113" name="03"/>
          <p:cNvSpPr txBox="1"/>
          <p:nvPr/>
        </p:nvSpPr>
        <p:spPr>
          <a:xfrm>
            <a:off x="6013725" y="7723315"/>
            <a:ext cx="580341"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3300" b="0" cap="all">
                <a:solidFill>
                  <a:srgbClr val="FFFFFF"/>
                </a:solidFill>
                <a:latin typeface="Helvetica Neue Light"/>
                <a:ea typeface="Helvetica Neue Light"/>
                <a:cs typeface="Helvetica Neue Light"/>
                <a:sym typeface="Helvetica Neue Light"/>
              </a:defRPr>
            </a:lvl1pPr>
          </a:lstStyle>
          <a:p>
            <a:r>
              <a:t>03</a:t>
            </a:r>
          </a:p>
        </p:txBody>
      </p:sp>
      <p:sp>
        <p:nvSpPr>
          <p:cNvPr id="1114" name="04"/>
          <p:cNvSpPr txBox="1"/>
          <p:nvPr/>
        </p:nvSpPr>
        <p:spPr>
          <a:xfrm>
            <a:off x="3832632" y="5525334"/>
            <a:ext cx="580340" cy="59744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3300" b="0" cap="all">
                <a:solidFill>
                  <a:srgbClr val="FFFFFF"/>
                </a:solidFill>
                <a:latin typeface="Helvetica Neue Light"/>
                <a:ea typeface="Helvetica Neue Light"/>
                <a:cs typeface="Helvetica Neue Light"/>
                <a:sym typeface="Helvetica Neue Light"/>
              </a:defRPr>
            </a:lvl1pPr>
          </a:lstStyle>
          <a:p>
            <a:r>
              <a:rPr dirty="0"/>
              <a:t>04</a:t>
            </a:r>
          </a:p>
        </p:txBody>
      </p:sp>
      <p:sp>
        <p:nvSpPr>
          <p:cNvPr id="31" name="#2">
            <a:extLst>
              <a:ext uri="{FF2B5EF4-FFF2-40B4-BE49-F238E27FC236}">
                <a16:creationId xmlns:a16="http://schemas.microsoft.com/office/drawing/2014/main" id="{3D8477BA-8B0A-5F47-85CE-7C4051D40F3E}"/>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9</a:t>
            </a:r>
            <a:endParaRPr sz="4000"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1"/>
                                        </p:tgtEl>
                                        <p:attrNameLst>
                                          <p:attrName>style.visibility</p:attrName>
                                        </p:attrNameLst>
                                      </p:cBhvr>
                                      <p:to>
                                        <p:strVal val="visible"/>
                                      </p:to>
                                    </p:set>
                                    <p:animEffect transition="in" filter="fade">
                                      <p:cBhvr>
                                        <p:cTn id="11" dur="500"/>
                                        <p:tgtEl>
                                          <p:spTgt spid="11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08"/>
                                        </p:tgtEl>
                                        <p:attrNameLst>
                                          <p:attrName>style.visibility</p:attrName>
                                        </p:attrNameLst>
                                      </p:cBhvr>
                                      <p:to>
                                        <p:strVal val="visible"/>
                                      </p:to>
                                    </p:set>
                                    <p:animEffect transition="in" filter="fade">
                                      <p:cBhvr>
                                        <p:cTn id="14" dur="500"/>
                                        <p:tgtEl>
                                          <p:spTgt spid="110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97"/>
                                        </p:tgtEl>
                                        <p:attrNameLst>
                                          <p:attrName>style.visibility</p:attrName>
                                        </p:attrNameLst>
                                      </p:cBhvr>
                                      <p:to>
                                        <p:strVal val="visible"/>
                                      </p:to>
                                    </p:set>
                                    <p:animEffect transition="in" filter="fade">
                                      <p:cBhvr>
                                        <p:cTn id="17" dur="500"/>
                                        <p:tgtEl>
                                          <p:spTgt spid="109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8"/>
                                        </p:tgtEl>
                                        <p:attrNameLst>
                                          <p:attrName>style.visibility</p:attrName>
                                        </p:attrNameLst>
                                      </p:cBhvr>
                                      <p:to>
                                        <p:strVal val="visible"/>
                                      </p:to>
                                    </p:set>
                                    <p:animEffect transition="in" filter="fade">
                                      <p:cBhvr>
                                        <p:cTn id="20" dur="500"/>
                                        <p:tgtEl>
                                          <p:spTgt spid="10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01"/>
                                        </p:tgtEl>
                                        <p:attrNameLst>
                                          <p:attrName>style.visibility</p:attrName>
                                        </p:attrNameLst>
                                      </p:cBhvr>
                                      <p:to>
                                        <p:strVal val="visible"/>
                                      </p:to>
                                    </p:set>
                                    <p:animEffect transition="in" filter="fade">
                                      <p:cBhvr>
                                        <p:cTn id="23" dur="500"/>
                                        <p:tgtEl>
                                          <p:spTgt spid="110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07"/>
                                        </p:tgtEl>
                                        <p:attrNameLst>
                                          <p:attrName>style.visibility</p:attrName>
                                        </p:attrNameLst>
                                      </p:cBhvr>
                                      <p:to>
                                        <p:strVal val="visible"/>
                                      </p:to>
                                    </p:set>
                                    <p:animEffect transition="in" filter="fade">
                                      <p:cBhvr>
                                        <p:cTn id="27" dur="500"/>
                                        <p:tgtEl>
                                          <p:spTgt spid="110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12"/>
                                        </p:tgtEl>
                                        <p:attrNameLst>
                                          <p:attrName>style.visibility</p:attrName>
                                        </p:attrNameLst>
                                      </p:cBhvr>
                                      <p:to>
                                        <p:strVal val="visible"/>
                                      </p:to>
                                    </p:set>
                                    <p:animEffect transition="in" filter="fade">
                                      <p:cBhvr>
                                        <p:cTn id="30" dur="500"/>
                                        <p:tgtEl>
                                          <p:spTgt spid="11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99"/>
                                        </p:tgtEl>
                                        <p:attrNameLst>
                                          <p:attrName>style.visibility</p:attrName>
                                        </p:attrNameLst>
                                      </p:cBhvr>
                                      <p:to>
                                        <p:strVal val="visible"/>
                                      </p:to>
                                    </p:set>
                                    <p:animEffect transition="in" filter="fade">
                                      <p:cBhvr>
                                        <p:cTn id="33" dur="500"/>
                                        <p:tgtEl>
                                          <p:spTgt spid="10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00"/>
                                        </p:tgtEl>
                                        <p:attrNameLst>
                                          <p:attrName>style.visibility</p:attrName>
                                        </p:attrNameLst>
                                      </p:cBhvr>
                                      <p:to>
                                        <p:strVal val="visible"/>
                                      </p:to>
                                    </p:set>
                                    <p:animEffect transition="in" filter="fade">
                                      <p:cBhvr>
                                        <p:cTn id="36" dur="500"/>
                                        <p:tgtEl>
                                          <p:spTgt spid="11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03"/>
                                        </p:tgtEl>
                                        <p:attrNameLst>
                                          <p:attrName>style.visibility</p:attrName>
                                        </p:attrNameLst>
                                      </p:cBhvr>
                                      <p:to>
                                        <p:strVal val="visible"/>
                                      </p:to>
                                    </p:set>
                                    <p:animEffect transition="in" filter="fade">
                                      <p:cBhvr>
                                        <p:cTn id="39" dur="500"/>
                                        <p:tgtEl>
                                          <p:spTgt spid="110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09"/>
                                        </p:tgtEl>
                                        <p:attrNameLst>
                                          <p:attrName>style.visibility</p:attrName>
                                        </p:attrNameLst>
                                      </p:cBhvr>
                                      <p:to>
                                        <p:strVal val="visible"/>
                                      </p:to>
                                    </p:set>
                                    <p:animEffect transition="in" filter="fade">
                                      <p:cBhvr>
                                        <p:cTn id="43" dur="500"/>
                                        <p:tgtEl>
                                          <p:spTgt spid="110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13"/>
                                        </p:tgtEl>
                                        <p:attrNameLst>
                                          <p:attrName>style.visibility</p:attrName>
                                        </p:attrNameLst>
                                      </p:cBhvr>
                                      <p:to>
                                        <p:strVal val="visible"/>
                                      </p:to>
                                    </p:set>
                                    <p:animEffect transition="in" filter="fade">
                                      <p:cBhvr>
                                        <p:cTn id="46" dur="500"/>
                                        <p:tgtEl>
                                          <p:spTgt spid="11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94"/>
                                        </p:tgtEl>
                                        <p:attrNameLst>
                                          <p:attrName>style.visibility</p:attrName>
                                        </p:attrNameLst>
                                      </p:cBhvr>
                                      <p:to>
                                        <p:strVal val="visible"/>
                                      </p:to>
                                    </p:set>
                                    <p:animEffect transition="in" filter="fade">
                                      <p:cBhvr>
                                        <p:cTn id="49" dur="500"/>
                                        <p:tgtEl>
                                          <p:spTgt spid="109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93"/>
                                        </p:tgtEl>
                                        <p:attrNameLst>
                                          <p:attrName>style.visibility</p:attrName>
                                        </p:attrNameLst>
                                      </p:cBhvr>
                                      <p:to>
                                        <p:strVal val="visible"/>
                                      </p:to>
                                    </p:set>
                                    <p:animEffect transition="in" filter="fade">
                                      <p:cBhvr>
                                        <p:cTn id="52" dur="500"/>
                                        <p:tgtEl>
                                          <p:spTgt spid="109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02"/>
                                        </p:tgtEl>
                                        <p:attrNameLst>
                                          <p:attrName>style.visibility</p:attrName>
                                        </p:attrNameLst>
                                      </p:cBhvr>
                                      <p:to>
                                        <p:strVal val="visible"/>
                                      </p:to>
                                    </p:set>
                                    <p:animEffect transition="in" filter="fade">
                                      <p:cBhvr>
                                        <p:cTn id="55" dur="500"/>
                                        <p:tgtEl>
                                          <p:spTgt spid="1102"/>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1106"/>
                                        </p:tgtEl>
                                        <p:attrNameLst>
                                          <p:attrName>style.visibility</p:attrName>
                                        </p:attrNameLst>
                                      </p:cBhvr>
                                      <p:to>
                                        <p:strVal val="visible"/>
                                      </p:to>
                                    </p:set>
                                    <p:animEffect transition="in" filter="fade">
                                      <p:cBhvr>
                                        <p:cTn id="59" dur="500"/>
                                        <p:tgtEl>
                                          <p:spTgt spid="110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14"/>
                                        </p:tgtEl>
                                        <p:attrNameLst>
                                          <p:attrName>style.visibility</p:attrName>
                                        </p:attrNameLst>
                                      </p:cBhvr>
                                      <p:to>
                                        <p:strVal val="visible"/>
                                      </p:to>
                                    </p:set>
                                    <p:animEffect transition="in" filter="fade">
                                      <p:cBhvr>
                                        <p:cTn id="62" dur="500"/>
                                        <p:tgtEl>
                                          <p:spTgt spid="11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96"/>
                                        </p:tgtEl>
                                        <p:attrNameLst>
                                          <p:attrName>style.visibility</p:attrName>
                                        </p:attrNameLst>
                                      </p:cBhvr>
                                      <p:to>
                                        <p:strVal val="visible"/>
                                      </p:to>
                                    </p:set>
                                    <p:animEffect transition="in" filter="fade">
                                      <p:cBhvr>
                                        <p:cTn id="65" dur="500"/>
                                        <p:tgtEl>
                                          <p:spTgt spid="109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95"/>
                                        </p:tgtEl>
                                        <p:attrNameLst>
                                          <p:attrName>style.visibility</p:attrName>
                                        </p:attrNameLst>
                                      </p:cBhvr>
                                      <p:to>
                                        <p:strVal val="visible"/>
                                      </p:to>
                                    </p:set>
                                    <p:animEffect transition="in" filter="fade">
                                      <p:cBhvr>
                                        <p:cTn id="68" dur="500"/>
                                        <p:tgtEl>
                                          <p:spTgt spid="10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04"/>
                                        </p:tgtEl>
                                        <p:attrNameLst>
                                          <p:attrName>style.visibility</p:attrName>
                                        </p:attrNameLst>
                                      </p:cBhvr>
                                      <p:to>
                                        <p:strVal val="visible"/>
                                      </p:to>
                                    </p:set>
                                    <p:animEffect transition="in" filter="fade">
                                      <p:cBhvr>
                                        <p:cTn id="71" dur="500"/>
                                        <p:tgtEl>
                                          <p:spTgt spid="1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4" grpId="0" animBg="1"/>
      <p:bldP spid="1095" grpId="0" animBg="1"/>
      <p:bldP spid="1096" grpId="0" animBg="1"/>
      <p:bldP spid="1097" grpId="0" animBg="1"/>
      <p:bldP spid="1098" grpId="0" animBg="1"/>
      <p:bldP spid="1099" grpId="0" animBg="1"/>
      <p:bldP spid="1100" grpId="0" animBg="1"/>
      <p:bldP spid="1101" grpId="0" animBg="1"/>
      <p:bldP spid="1102" grpId="0" animBg="1"/>
      <p:bldP spid="1103" grpId="0" animBg="1"/>
      <p:bldP spid="1104" grpId="0" animBg="1"/>
      <p:bldP spid="1106" grpId="0" animBg="1"/>
      <p:bldP spid="1107" grpId="0" animBg="1"/>
      <p:bldP spid="1108" grpId="0" animBg="1"/>
      <p:bldP spid="1109" grpId="0" animBg="1"/>
      <p:bldP spid="1111" grpId="0" animBg="1"/>
      <p:bldP spid="1112" grpId="0" animBg="1"/>
      <p:bldP spid="1113" grpId="0" animBg="1"/>
      <p:bldP spid="11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Rectangle"/>
          <p:cNvSpPr/>
          <p:nvPr/>
        </p:nvSpPr>
        <p:spPr>
          <a:xfrm>
            <a:off x="-16934" y="302855"/>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070" name="pexels-photo-1088672.jpeg" descr="pexels-photo-1088672.jpeg"/>
          <p:cNvPicPr>
            <a:picLocks noChangeAspect="1"/>
          </p:cNvPicPr>
          <p:nvPr/>
        </p:nvPicPr>
        <p:blipFill>
          <a:blip r:embed="rId3"/>
          <a:srcRect l="2692" r="715" b="91458"/>
          <a:stretch>
            <a:fillRect/>
          </a:stretch>
        </p:blipFill>
        <p:spPr>
          <a:xfrm>
            <a:off x="-16934" y="-969"/>
            <a:ext cx="13038668" cy="767452"/>
          </a:xfrm>
          <a:prstGeom prst="rect">
            <a:avLst/>
          </a:prstGeom>
          <a:ln w="12700">
            <a:miter lim="400000"/>
          </a:ln>
        </p:spPr>
      </p:pic>
      <p:sp>
        <p:nvSpPr>
          <p:cNvPr id="1071" name="Morbi leo, consectetur ac, vestibulum at eros. Cras justo, dapibus ac facilisis, egestas eget quam."/>
          <p:cNvSpPr txBox="1"/>
          <p:nvPr/>
        </p:nvSpPr>
        <p:spPr>
          <a:xfrm>
            <a:off x="1000988" y="7152064"/>
            <a:ext cx="2540001" cy="20540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spcBef>
                <a:spcPts val="1000"/>
              </a:spcBef>
              <a:defRPr sz="1500" b="0">
                <a:solidFill>
                  <a:srgbClr val="696F80"/>
                </a:solidFill>
              </a:defRPr>
            </a:lvl1pPr>
          </a:lstStyle>
          <a:p>
            <a:pPr lvl="0"/>
            <a:r>
              <a:rPr lang="fr-FR" dirty="0"/>
              <a:t>Prendre en compte les spécifications de chaque SGBD</a:t>
            </a:r>
          </a:p>
          <a:p>
            <a:pPr lvl="0"/>
            <a:endParaRPr lang="fr-FR" dirty="0"/>
          </a:p>
        </p:txBody>
      </p:sp>
      <p:sp>
        <p:nvSpPr>
          <p:cNvPr id="1072" name="Pharetra Bibendum"/>
          <p:cNvSpPr txBox="1"/>
          <p:nvPr/>
        </p:nvSpPr>
        <p:spPr>
          <a:xfrm>
            <a:off x="1000988" y="6402015"/>
            <a:ext cx="2540001" cy="65940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lnSpc>
                <a:spcPct val="110000"/>
              </a:lnSpc>
              <a:spcBef>
                <a:spcPts val="3000"/>
              </a:spcBef>
              <a:defRPr sz="1900" b="0" cap="all" spc="189">
                <a:solidFill>
                  <a:srgbClr val="696F80"/>
                </a:solidFill>
              </a:defRPr>
            </a:lvl1pPr>
          </a:lstStyle>
          <a:p>
            <a:r>
              <a:rPr lang="fr-FR" dirty="0"/>
              <a:t>Back (avancé)</a:t>
            </a:r>
            <a:endParaRPr dirty="0"/>
          </a:p>
        </p:txBody>
      </p:sp>
      <p:sp>
        <p:nvSpPr>
          <p:cNvPr id="1073" name="Lorem ipsum dolor sit amet, consectetur. Integer posuere erat a dapibus posuere velit aliquet elit."/>
          <p:cNvSpPr txBox="1"/>
          <p:nvPr/>
        </p:nvSpPr>
        <p:spPr>
          <a:xfrm>
            <a:off x="530775" y="4122395"/>
            <a:ext cx="3010215" cy="16573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spcBef>
                <a:spcPts val="1000"/>
              </a:spcBef>
              <a:defRPr sz="1500" b="0">
                <a:solidFill>
                  <a:srgbClr val="696F80"/>
                </a:solidFill>
              </a:defRPr>
            </a:lvl1pPr>
          </a:lstStyle>
          <a:p>
            <a:r>
              <a:rPr lang="fr-FR" dirty="0"/>
              <a:t>Revoir l’interface graphique pour être plus « user-</a:t>
            </a:r>
            <a:r>
              <a:rPr lang="fr-FR" dirty="0" err="1"/>
              <a:t>friendly</a:t>
            </a:r>
            <a:r>
              <a:rPr lang="fr-FR" dirty="0"/>
              <a:t> »</a:t>
            </a:r>
          </a:p>
          <a:p>
            <a:r>
              <a:rPr lang="fr-FR" dirty="0"/>
              <a:t>Ajouter des fonctionnalités de suivis des tâches effectuées</a:t>
            </a:r>
            <a:endParaRPr dirty="0"/>
          </a:p>
        </p:txBody>
      </p:sp>
      <p:sp>
        <p:nvSpPr>
          <p:cNvPr id="1074" name="Amet Ultricies Lorem"/>
          <p:cNvSpPr txBox="1"/>
          <p:nvPr/>
        </p:nvSpPr>
        <p:spPr>
          <a:xfrm>
            <a:off x="1310419" y="3372344"/>
            <a:ext cx="2230570" cy="6594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lnSpc>
                <a:spcPct val="110000"/>
              </a:lnSpc>
              <a:spcBef>
                <a:spcPts val="3000"/>
              </a:spcBef>
              <a:defRPr sz="1900" b="0" cap="all" spc="189">
                <a:solidFill>
                  <a:srgbClr val="696F80"/>
                </a:solidFill>
              </a:defRPr>
            </a:lvl1pPr>
          </a:lstStyle>
          <a:p>
            <a:r>
              <a:rPr lang="fr-FR" dirty="0"/>
              <a:t>front</a:t>
            </a:r>
            <a:endParaRPr dirty="0"/>
          </a:p>
        </p:txBody>
      </p:sp>
      <p:sp>
        <p:nvSpPr>
          <p:cNvPr id="1075" name="Cum sociis natoque penatibus et magnis dis parturient montes, nascetur ridiculus mus."/>
          <p:cNvSpPr txBox="1"/>
          <p:nvPr/>
        </p:nvSpPr>
        <p:spPr>
          <a:xfrm>
            <a:off x="9446878" y="7152065"/>
            <a:ext cx="2540001" cy="10826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spcBef>
                <a:spcPts val="1000"/>
              </a:spcBef>
              <a:defRPr sz="1500" b="0">
                <a:solidFill>
                  <a:srgbClr val="696F80"/>
                </a:solidFill>
              </a:defRPr>
            </a:lvl1pPr>
          </a:lstStyle>
          <a:p>
            <a:pPr lvl="0"/>
            <a:r>
              <a:rPr lang="fr-FR" dirty="0"/>
              <a:t>Portage du client et du back sous Windows</a:t>
            </a:r>
          </a:p>
        </p:txBody>
      </p:sp>
      <p:sp>
        <p:nvSpPr>
          <p:cNvPr id="1076" name="Vulputate Ultricies"/>
          <p:cNvSpPr txBox="1"/>
          <p:nvPr/>
        </p:nvSpPr>
        <p:spPr>
          <a:xfrm>
            <a:off x="9446877" y="6402015"/>
            <a:ext cx="2540001" cy="65940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10000"/>
              </a:lnSpc>
              <a:spcBef>
                <a:spcPts val="3000"/>
              </a:spcBef>
              <a:defRPr sz="1900" b="0" cap="all" spc="189">
                <a:solidFill>
                  <a:srgbClr val="696F80"/>
                </a:solidFill>
              </a:defRPr>
            </a:lvl1pPr>
          </a:lstStyle>
          <a:p>
            <a:r>
              <a:rPr lang="fr-FR" dirty="0"/>
              <a:t>autre</a:t>
            </a:r>
            <a:endParaRPr dirty="0"/>
          </a:p>
        </p:txBody>
      </p:sp>
      <p:sp>
        <p:nvSpPr>
          <p:cNvPr id="1077" name="Donec sed odio dui. Maecenas sed diam eget risus varius blandit sit amet non magna."/>
          <p:cNvSpPr txBox="1"/>
          <p:nvPr/>
        </p:nvSpPr>
        <p:spPr>
          <a:xfrm>
            <a:off x="9446878" y="4122394"/>
            <a:ext cx="2893083" cy="21186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spcBef>
                <a:spcPts val="1000"/>
              </a:spcBef>
              <a:defRPr sz="1500" b="0">
                <a:solidFill>
                  <a:srgbClr val="696F80"/>
                </a:solidFill>
              </a:defRPr>
            </a:lvl1pPr>
          </a:lstStyle>
          <a:p>
            <a:r>
              <a:rPr lang="fr-FR" dirty="0"/>
              <a:t>Compatibilité avec plus de bases de données (Oracle, </a:t>
            </a:r>
            <a:r>
              <a:rPr lang="fr-FR" dirty="0" err="1"/>
              <a:t>Postgre</a:t>
            </a:r>
            <a:r>
              <a:rPr lang="fr-FR" dirty="0"/>
              <a:t>)</a:t>
            </a:r>
          </a:p>
          <a:p>
            <a:r>
              <a:rPr lang="fr-FR" dirty="0"/>
              <a:t>Utiliser un </a:t>
            </a:r>
            <a:r>
              <a:rPr lang="fr-FR" dirty="0" err="1"/>
              <a:t>parser</a:t>
            </a:r>
            <a:r>
              <a:rPr lang="fr-FR" dirty="0"/>
              <a:t> csv pour l’export des données en format fichier</a:t>
            </a:r>
          </a:p>
          <a:p>
            <a:r>
              <a:rPr lang="fr-FR" dirty="0"/>
              <a:t>Transfert des exports inter-serveurs (facile à intégrer)</a:t>
            </a:r>
          </a:p>
          <a:p>
            <a:r>
              <a:rPr lang="fr-FR" dirty="0"/>
              <a:t>Compression des fichiers d’export</a:t>
            </a:r>
          </a:p>
          <a:p>
            <a:endParaRPr lang="fr-FR" dirty="0"/>
          </a:p>
          <a:p>
            <a:endParaRPr lang="fr-FR" dirty="0"/>
          </a:p>
          <a:p>
            <a:endParaRPr lang="fr-FR" dirty="0"/>
          </a:p>
        </p:txBody>
      </p:sp>
      <p:sp>
        <p:nvSpPr>
          <p:cNvPr id="1078" name="Fusce Nibh Inceptos"/>
          <p:cNvSpPr txBox="1"/>
          <p:nvPr/>
        </p:nvSpPr>
        <p:spPr>
          <a:xfrm>
            <a:off x="9463083" y="3384322"/>
            <a:ext cx="2669444" cy="63544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10000"/>
              </a:lnSpc>
              <a:spcBef>
                <a:spcPts val="3000"/>
              </a:spcBef>
              <a:defRPr sz="1900" b="0" cap="all" spc="189">
                <a:solidFill>
                  <a:srgbClr val="696F80"/>
                </a:solidFill>
              </a:defRPr>
            </a:lvl1pPr>
          </a:lstStyle>
          <a:p>
            <a:r>
              <a:rPr lang="fr-FR" dirty="0"/>
              <a:t>back</a:t>
            </a:r>
            <a:endParaRPr dirty="0"/>
          </a:p>
        </p:txBody>
      </p:sp>
      <p:pic>
        <p:nvPicPr>
          <p:cNvPr id="1079" name="pexels-photo-1088672.jpeg" descr="pexels-photo-1088672.jpeg"/>
          <p:cNvPicPr>
            <a:picLocks noChangeAspect="1"/>
          </p:cNvPicPr>
          <p:nvPr/>
        </p:nvPicPr>
        <p:blipFill>
          <a:blip r:embed="rId3"/>
          <a:srcRect l="16717" r="16717"/>
          <a:stretch>
            <a:fillRect/>
          </a:stretch>
        </p:blipFill>
        <p:spPr>
          <a:xfrm>
            <a:off x="4271353" y="3745996"/>
            <a:ext cx="4445161" cy="4445001"/>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1054"/>
                  <a:pt x="2881" y="3163"/>
                </a:cubicBezTo>
                <a:cubicBezTo>
                  <a:pt x="-961" y="7381"/>
                  <a:pt x="-961" y="14219"/>
                  <a:pt x="2881" y="18437"/>
                </a:cubicBezTo>
                <a:cubicBezTo>
                  <a:pt x="4803" y="20546"/>
                  <a:pt x="7321" y="21600"/>
                  <a:pt x="9839" y="21600"/>
                </a:cubicBezTo>
                <a:cubicBezTo>
                  <a:pt x="12357" y="21600"/>
                  <a:pt x="14875" y="20546"/>
                  <a:pt x="16797" y="18437"/>
                </a:cubicBezTo>
                <a:cubicBezTo>
                  <a:pt x="20639" y="14219"/>
                  <a:pt x="20639" y="7381"/>
                  <a:pt x="16797" y="3163"/>
                </a:cubicBezTo>
                <a:cubicBezTo>
                  <a:pt x="14875" y="1054"/>
                  <a:pt x="12357" y="0"/>
                  <a:pt x="9839" y="0"/>
                </a:cubicBezTo>
                <a:close/>
              </a:path>
            </a:pathLst>
          </a:custGeom>
          <a:ln w="12700">
            <a:miter lim="400000"/>
          </a:ln>
        </p:spPr>
      </p:pic>
      <p:sp>
        <p:nvSpPr>
          <p:cNvPr id="1080" name="Shape"/>
          <p:cNvSpPr/>
          <p:nvPr/>
        </p:nvSpPr>
        <p:spPr>
          <a:xfrm>
            <a:off x="7492436" y="3495170"/>
            <a:ext cx="1658011"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53" y="0"/>
                </a:moveTo>
                <a:cubicBezTo>
                  <a:pt x="7629" y="1"/>
                  <a:pt x="5009" y="1059"/>
                  <a:pt x="3009" y="3162"/>
                </a:cubicBezTo>
                <a:cubicBezTo>
                  <a:pt x="914" y="5366"/>
                  <a:pt x="-103" y="8212"/>
                  <a:pt x="9" y="11223"/>
                </a:cubicBezTo>
                <a:lnTo>
                  <a:pt x="9" y="21591"/>
                </a:lnTo>
                <a:lnTo>
                  <a:pt x="10223" y="21591"/>
                </a:lnTo>
                <a:cubicBezTo>
                  <a:pt x="12855" y="21599"/>
                  <a:pt x="15489" y="20545"/>
                  <a:pt x="17497" y="18429"/>
                </a:cubicBezTo>
                <a:cubicBezTo>
                  <a:pt x="21497" y="14213"/>
                  <a:pt x="21497" y="7378"/>
                  <a:pt x="17497" y="3162"/>
                </a:cubicBezTo>
                <a:cubicBezTo>
                  <a:pt x="15496" y="1054"/>
                  <a:pt x="12875" y="-1"/>
                  <a:pt x="10253" y="0"/>
                </a:cubicBezTo>
                <a:close/>
              </a:path>
            </a:pathLst>
          </a:custGeom>
          <a:solidFill>
            <a:srgbClr val="D0D7E1"/>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1082" name="Shape"/>
          <p:cNvSpPr/>
          <p:nvPr/>
        </p:nvSpPr>
        <p:spPr>
          <a:xfrm rot="10800000" flipH="1">
            <a:off x="7492436" y="6784436"/>
            <a:ext cx="1658012"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53" y="0"/>
                </a:moveTo>
                <a:cubicBezTo>
                  <a:pt x="7629" y="1"/>
                  <a:pt x="5009" y="1059"/>
                  <a:pt x="3009" y="3162"/>
                </a:cubicBezTo>
                <a:cubicBezTo>
                  <a:pt x="914" y="5366"/>
                  <a:pt x="-103" y="8212"/>
                  <a:pt x="9" y="11223"/>
                </a:cubicBezTo>
                <a:lnTo>
                  <a:pt x="9" y="21591"/>
                </a:lnTo>
                <a:lnTo>
                  <a:pt x="10223" y="21591"/>
                </a:lnTo>
                <a:cubicBezTo>
                  <a:pt x="12855" y="21599"/>
                  <a:pt x="15489" y="20545"/>
                  <a:pt x="17497" y="18429"/>
                </a:cubicBezTo>
                <a:cubicBezTo>
                  <a:pt x="21497" y="14213"/>
                  <a:pt x="21497" y="7378"/>
                  <a:pt x="17497" y="3162"/>
                </a:cubicBezTo>
                <a:cubicBezTo>
                  <a:pt x="15496" y="1054"/>
                  <a:pt x="12875" y="-1"/>
                  <a:pt x="10253" y="0"/>
                </a:cubicBezTo>
                <a:close/>
              </a:path>
            </a:pathLst>
          </a:custGeom>
          <a:solidFill>
            <a:srgbClr val="B5B0AD"/>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1084" name="Shape"/>
          <p:cNvSpPr/>
          <p:nvPr/>
        </p:nvSpPr>
        <p:spPr>
          <a:xfrm>
            <a:off x="3749473" y="6784437"/>
            <a:ext cx="1658011" cy="1657386"/>
          </a:xfrm>
          <a:custGeom>
            <a:avLst/>
            <a:gdLst/>
            <a:ahLst/>
            <a:cxnLst>
              <a:cxn ang="0">
                <a:pos x="wd2" y="hd2"/>
              </a:cxn>
              <a:cxn ang="5400000">
                <a:pos x="wd2" y="hd2"/>
              </a:cxn>
              <a:cxn ang="10800000">
                <a:pos x="wd2" y="hd2"/>
              </a:cxn>
              <a:cxn ang="16200000">
                <a:pos x="wd2" y="hd2"/>
              </a:cxn>
            </a:cxnLst>
            <a:rect l="0" t="0" r="r" b="b"/>
            <a:pathLst>
              <a:path w="20496" h="21591" extrusionOk="0">
                <a:moveTo>
                  <a:pt x="10244" y="21591"/>
                </a:moveTo>
                <a:cubicBezTo>
                  <a:pt x="12868" y="21590"/>
                  <a:pt x="15488" y="20532"/>
                  <a:pt x="17488" y="18429"/>
                </a:cubicBezTo>
                <a:cubicBezTo>
                  <a:pt x="19583" y="16225"/>
                  <a:pt x="20600" y="13379"/>
                  <a:pt x="20488" y="10368"/>
                </a:cubicBezTo>
                <a:lnTo>
                  <a:pt x="20488" y="0"/>
                </a:lnTo>
                <a:lnTo>
                  <a:pt x="10274" y="0"/>
                </a:lnTo>
                <a:cubicBezTo>
                  <a:pt x="7642" y="-8"/>
                  <a:pt x="5008" y="1046"/>
                  <a:pt x="3000" y="3162"/>
                </a:cubicBezTo>
                <a:cubicBezTo>
                  <a:pt x="-1000" y="7378"/>
                  <a:pt x="-1000" y="14213"/>
                  <a:pt x="3000" y="18429"/>
                </a:cubicBezTo>
                <a:cubicBezTo>
                  <a:pt x="5001" y="20537"/>
                  <a:pt x="7622" y="21592"/>
                  <a:pt x="10244" y="21591"/>
                </a:cubicBezTo>
                <a:close/>
              </a:path>
            </a:pathLst>
          </a:custGeom>
          <a:solidFill>
            <a:srgbClr val="D9C8BA"/>
          </a:solidFill>
          <a:ln w="101600">
            <a:solidFill>
              <a:srgbClr val="F7F8FA"/>
            </a:solidFill>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dirty="0"/>
          </a:p>
        </p:txBody>
      </p:sp>
      <p:sp>
        <p:nvSpPr>
          <p:cNvPr id="1086" name="Shape"/>
          <p:cNvSpPr/>
          <p:nvPr/>
        </p:nvSpPr>
        <p:spPr>
          <a:xfrm rot="10800000" flipH="1">
            <a:off x="3749472" y="3495170"/>
            <a:ext cx="1658012" cy="1657387"/>
          </a:xfrm>
          <a:custGeom>
            <a:avLst/>
            <a:gdLst/>
            <a:ahLst/>
            <a:cxnLst>
              <a:cxn ang="0">
                <a:pos x="wd2" y="hd2"/>
              </a:cxn>
              <a:cxn ang="5400000">
                <a:pos x="wd2" y="hd2"/>
              </a:cxn>
              <a:cxn ang="10800000">
                <a:pos x="wd2" y="hd2"/>
              </a:cxn>
              <a:cxn ang="16200000">
                <a:pos x="wd2" y="hd2"/>
              </a:cxn>
            </a:cxnLst>
            <a:rect l="0" t="0" r="r" b="b"/>
            <a:pathLst>
              <a:path w="20496" h="21591" extrusionOk="0">
                <a:moveTo>
                  <a:pt x="10244" y="21591"/>
                </a:moveTo>
                <a:cubicBezTo>
                  <a:pt x="12868" y="21590"/>
                  <a:pt x="15488" y="20532"/>
                  <a:pt x="17488" y="18429"/>
                </a:cubicBezTo>
                <a:cubicBezTo>
                  <a:pt x="19583" y="16225"/>
                  <a:pt x="20600" y="13379"/>
                  <a:pt x="20488" y="10368"/>
                </a:cubicBezTo>
                <a:lnTo>
                  <a:pt x="20488" y="0"/>
                </a:lnTo>
                <a:lnTo>
                  <a:pt x="10274" y="0"/>
                </a:lnTo>
                <a:cubicBezTo>
                  <a:pt x="7642" y="-8"/>
                  <a:pt x="5008" y="1046"/>
                  <a:pt x="3000" y="3162"/>
                </a:cubicBezTo>
                <a:cubicBezTo>
                  <a:pt x="-1000" y="7378"/>
                  <a:pt x="-1000" y="14213"/>
                  <a:pt x="3000" y="18429"/>
                </a:cubicBezTo>
                <a:cubicBezTo>
                  <a:pt x="5001" y="20537"/>
                  <a:pt x="7622" y="21592"/>
                  <a:pt x="10244" y="21591"/>
                </a:cubicBezTo>
                <a:close/>
              </a:path>
            </a:pathLst>
          </a:custGeom>
          <a:solidFill>
            <a:srgbClr val="DEC290"/>
          </a:solidFill>
          <a:ln w="101600">
            <a:solidFill>
              <a:srgbClr val="F7F8FA"/>
            </a:solidFill>
            <a:miter lim="400000"/>
          </a:ln>
        </p:spPr>
        <p:txBody>
          <a:bodyPr lIns="0" tIns="0" rIns="0" bIns="0"/>
          <a:lstStyle/>
          <a:p>
            <a:pPr defTabSz="457200">
              <a:lnSpc>
                <a:spcPct val="80000"/>
              </a:lnSpc>
              <a:spcBef>
                <a:spcPts val="5500"/>
              </a:spcBef>
              <a:defRPr sz="5000" b="0">
                <a:solidFill>
                  <a:srgbClr val="4C4C4C"/>
                </a:solidFill>
                <a:latin typeface="Helvetica Neue Thin"/>
                <a:ea typeface="Helvetica Neue Thin"/>
                <a:cs typeface="Helvetica Neue Thin"/>
                <a:sym typeface="Helvetica Neue Thin"/>
              </a:defRPr>
            </a:pPr>
            <a:endParaRPr/>
          </a:p>
        </p:txBody>
      </p:sp>
      <p:sp>
        <p:nvSpPr>
          <p:cNvPr id="1088" name="maescenas nonummy"/>
          <p:cNvSpPr txBox="1"/>
          <p:nvPr/>
        </p:nvSpPr>
        <p:spPr>
          <a:xfrm>
            <a:off x="530775" y="1531289"/>
            <a:ext cx="13004800" cy="7673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80000"/>
              </a:lnSpc>
              <a:defRPr sz="6900" b="0" cap="all">
                <a:solidFill>
                  <a:srgbClr val="CD9229"/>
                </a:solidFill>
                <a:latin typeface="Helvetica Neue UltraLight"/>
                <a:ea typeface="Helvetica Neue UltraLight"/>
                <a:cs typeface="Helvetica Neue UltraLight"/>
                <a:sym typeface="Helvetica Neue UltraLight"/>
              </a:defRPr>
            </a:pPr>
            <a:r>
              <a:rPr lang="fr-FR" sz="5400" dirty="0">
                <a:solidFill>
                  <a:srgbClr val="696F80"/>
                </a:solidFill>
              </a:rPr>
              <a:t>la </a:t>
            </a:r>
            <a:r>
              <a:rPr lang="fr-FR" sz="5400" dirty="0">
                <a:solidFill>
                  <a:schemeClr val="accent1">
                    <a:lumMod val="75000"/>
                  </a:schemeClr>
                </a:solidFill>
              </a:rPr>
              <a:t>roadmap</a:t>
            </a:r>
            <a:r>
              <a:rPr sz="5400" dirty="0">
                <a:solidFill>
                  <a:schemeClr val="accent1">
                    <a:lumMod val="75000"/>
                  </a:schemeClr>
                </a:solidFill>
              </a:rPr>
              <a:t> </a:t>
            </a:r>
          </a:p>
        </p:txBody>
      </p:sp>
      <p:pic>
        <p:nvPicPr>
          <p:cNvPr id="3" name="Graphique 2" descr="Serveur">
            <a:extLst>
              <a:ext uri="{FF2B5EF4-FFF2-40B4-BE49-F238E27FC236}">
                <a16:creationId xmlns:a16="http://schemas.microsoft.com/office/drawing/2014/main" id="{4AEEA021-4ED6-254A-8E6F-CCAEAE02A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184099" y="7152065"/>
            <a:ext cx="914400" cy="914400"/>
          </a:xfrm>
          <a:prstGeom prst="rect">
            <a:avLst/>
          </a:prstGeom>
        </p:spPr>
      </p:pic>
      <p:pic>
        <p:nvPicPr>
          <p:cNvPr id="5" name="Graphique 4" descr="Document">
            <a:extLst>
              <a:ext uri="{FF2B5EF4-FFF2-40B4-BE49-F238E27FC236}">
                <a16:creationId xmlns:a16="http://schemas.microsoft.com/office/drawing/2014/main" id="{1E873778-A515-9749-9215-5AD5719ACE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8022" y="3861628"/>
            <a:ext cx="914400" cy="914400"/>
          </a:xfrm>
          <a:prstGeom prst="rect">
            <a:avLst/>
          </a:prstGeom>
        </p:spPr>
      </p:pic>
      <p:pic>
        <p:nvPicPr>
          <p:cNvPr id="7" name="Graphique 6" descr="Homme">
            <a:extLst>
              <a:ext uri="{FF2B5EF4-FFF2-40B4-BE49-F238E27FC236}">
                <a16:creationId xmlns:a16="http://schemas.microsoft.com/office/drawing/2014/main" id="{79A011C0-7F30-4D45-AD17-53C32F0DA9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62381" y="7152012"/>
            <a:ext cx="914400" cy="914400"/>
          </a:xfrm>
          <a:prstGeom prst="rect">
            <a:avLst/>
          </a:prstGeom>
        </p:spPr>
      </p:pic>
      <p:pic>
        <p:nvPicPr>
          <p:cNvPr id="9" name="Graphique 8" descr="Tête avec engrenages">
            <a:extLst>
              <a:ext uri="{FF2B5EF4-FFF2-40B4-BE49-F238E27FC236}">
                <a16:creationId xmlns:a16="http://schemas.microsoft.com/office/drawing/2014/main" id="{34D26AB2-CBE7-6A46-83CE-FBD933C52C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5408" y="3879720"/>
            <a:ext cx="914400" cy="914400"/>
          </a:xfrm>
          <a:prstGeom prst="rect">
            <a:avLst/>
          </a:prstGeom>
        </p:spPr>
      </p:pic>
      <p:sp>
        <p:nvSpPr>
          <p:cNvPr id="31" name="#2">
            <a:extLst>
              <a:ext uri="{FF2B5EF4-FFF2-40B4-BE49-F238E27FC236}">
                <a16:creationId xmlns:a16="http://schemas.microsoft.com/office/drawing/2014/main" id="{74992F26-B88A-5446-9318-EF7F6C1CD066}"/>
              </a:ext>
            </a:extLst>
          </p:cNvPr>
          <p:cNvSpPr txBox="1"/>
          <p:nvPr/>
        </p:nvSpPr>
        <p:spPr>
          <a:xfrm>
            <a:off x="11815119" y="8937743"/>
            <a:ext cx="958597"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10</a:t>
            </a:r>
            <a:endParaRPr sz="4000"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9"/>
                                        </p:tgtEl>
                                        <p:attrNameLst>
                                          <p:attrName>style.visibility</p:attrName>
                                        </p:attrNameLst>
                                      </p:cBhvr>
                                      <p:to>
                                        <p:strVal val="visible"/>
                                      </p:to>
                                    </p:set>
                                    <p:animEffect transition="in" filter="fade">
                                      <p:cBhvr>
                                        <p:cTn id="7" dur="500"/>
                                        <p:tgtEl>
                                          <p:spTgt spid="10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74"/>
                                        </p:tgtEl>
                                        <p:attrNameLst>
                                          <p:attrName>style.visibility</p:attrName>
                                        </p:attrNameLst>
                                      </p:cBhvr>
                                      <p:to>
                                        <p:strVal val="visible"/>
                                      </p:to>
                                    </p:set>
                                    <p:animEffect transition="in" filter="fade">
                                      <p:cBhvr>
                                        <p:cTn id="11" dur="500"/>
                                        <p:tgtEl>
                                          <p:spTgt spid="10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73"/>
                                        </p:tgtEl>
                                        <p:attrNameLst>
                                          <p:attrName>style.visibility</p:attrName>
                                        </p:attrNameLst>
                                      </p:cBhvr>
                                      <p:to>
                                        <p:strVal val="visible"/>
                                      </p:to>
                                    </p:set>
                                    <p:animEffect transition="in" filter="fade">
                                      <p:cBhvr>
                                        <p:cTn id="14" dur="500"/>
                                        <p:tgtEl>
                                          <p:spTgt spid="107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86"/>
                                        </p:tgtEl>
                                        <p:attrNameLst>
                                          <p:attrName>style.visibility</p:attrName>
                                        </p:attrNameLst>
                                      </p:cBhvr>
                                      <p:to>
                                        <p:strVal val="visible"/>
                                      </p:to>
                                    </p:set>
                                    <p:animEffect transition="in" filter="fade">
                                      <p:cBhvr>
                                        <p:cTn id="17" dur="500"/>
                                        <p:tgtEl>
                                          <p:spTgt spid="108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80"/>
                                        </p:tgtEl>
                                        <p:attrNameLst>
                                          <p:attrName>style.visibility</p:attrName>
                                        </p:attrNameLst>
                                      </p:cBhvr>
                                      <p:to>
                                        <p:strVal val="visible"/>
                                      </p:to>
                                    </p:set>
                                    <p:animEffect transition="in" filter="fade">
                                      <p:cBhvr>
                                        <p:cTn id="24" dur="500"/>
                                        <p:tgtEl>
                                          <p:spTgt spid="1080"/>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78"/>
                                        </p:tgtEl>
                                        <p:attrNameLst>
                                          <p:attrName>style.visibility</p:attrName>
                                        </p:attrNameLst>
                                      </p:cBhvr>
                                      <p:to>
                                        <p:strVal val="visible"/>
                                      </p:to>
                                    </p:set>
                                    <p:animEffect transition="in" filter="fade">
                                      <p:cBhvr>
                                        <p:cTn id="30" dur="500"/>
                                        <p:tgtEl>
                                          <p:spTgt spid="107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7"/>
                                        </p:tgtEl>
                                        <p:attrNameLst>
                                          <p:attrName>style.visibility</p:attrName>
                                        </p:attrNameLst>
                                      </p:cBhvr>
                                      <p:to>
                                        <p:strVal val="visible"/>
                                      </p:to>
                                    </p:set>
                                    <p:animEffect transition="in" filter="fade">
                                      <p:cBhvr>
                                        <p:cTn id="33" dur="500"/>
                                        <p:tgtEl>
                                          <p:spTgt spid="1077"/>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82"/>
                                        </p:tgtEl>
                                        <p:attrNameLst>
                                          <p:attrName>style.visibility</p:attrName>
                                        </p:attrNameLst>
                                      </p:cBhvr>
                                      <p:to>
                                        <p:strVal val="visible"/>
                                      </p:to>
                                    </p:set>
                                    <p:animEffect transition="in" filter="fade">
                                      <p:cBhvr>
                                        <p:cTn id="40" dur="500"/>
                                        <p:tgtEl>
                                          <p:spTgt spid="108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76"/>
                                        </p:tgtEl>
                                        <p:attrNameLst>
                                          <p:attrName>style.visibility</p:attrName>
                                        </p:attrNameLst>
                                      </p:cBhvr>
                                      <p:to>
                                        <p:strVal val="visible"/>
                                      </p:to>
                                    </p:set>
                                    <p:animEffect transition="in" filter="fade">
                                      <p:cBhvr>
                                        <p:cTn id="43" dur="500"/>
                                        <p:tgtEl>
                                          <p:spTgt spid="107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75"/>
                                        </p:tgtEl>
                                        <p:attrNameLst>
                                          <p:attrName>style.visibility</p:attrName>
                                        </p:attrNameLst>
                                      </p:cBhvr>
                                      <p:to>
                                        <p:strVal val="visible"/>
                                      </p:to>
                                    </p:set>
                                    <p:animEffect transition="in" filter="fade">
                                      <p:cBhvr>
                                        <p:cTn id="46" dur="500"/>
                                        <p:tgtEl>
                                          <p:spTgt spid="1075"/>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84"/>
                                        </p:tgtEl>
                                        <p:attrNameLst>
                                          <p:attrName>style.visibility</p:attrName>
                                        </p:attrNameLst>
                                      </p:cBhvr>
                                      <p:to>
                                        <p:strVal val="visible"/>
                                      </p:to>
                                    </p:set>
                                    <p:animEffect transition="in" filter="fade">
                                      <p:cBhvr>
                                        <p:cTn id="53" dur="500"/>
                                        <p:tgtEl>
                                          <p:spTgt spid="10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71"/>
                                        </p:tgtEl>
                                        <p:attrNameLst>
                                          <p:attrName>style.visibility</p:attrName>
                                        </p:attrNameLst>
                                      </p:cBhvr>
                                      <p:to>
                                        <p:strVal val="visible"/>
                                      </p:to>
                                    </p:set>
                                    <p:animEffect transition="in" filter="fade">
                                      <p:cBhvr>
                                        <p:cTn id="56" dur="500"/>
                                        <p:tgtEl>
                                          <p:spTgt spid="10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2"/>
                                        </p:tgtEl>
                                        <p:attrNameLst>
                                          <p:attrName>style.visibility</p:attrName>
                                        </p:attrNameLst>
                                      </p:cBhvr>
                                      <p:to>
                                        <p:strVal val="visible"/>
                                      </p:to>
                                    </p:set>
                                    <p:animEffect transition="in" filter="fade">
                                      <p:cBhvr>
                                        <p:cTn id="59" dur="5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0" animBg="1"/>
      <p:bldP spid="1072" grpId="0" animBg="1"/>
      <p:bldP spid="1073" grpId="0" animBg="1"/>
      <p:bldP spid="1074" grpId="0" animBg="1"/>
      <p:bldP spid="1075" grpId="0" animBg="1"/>
      <p:bldP spid="1076" grpId="0" animBg="1"/>
      <p:bldP spid="1077" grpId="0" animBg="1"/>
      <p:bldP spid="1078" grpId="0" animBg="1"/>
      <p:bldP spid="1080" grpId="0" animBg="1"/>
      <p:bldP spid="1082" grpId="0" animBg="1"/>
      <p:bldP spid="1084" grpId="0" animBg="1"/>
      <p:bldP spid="10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alpha val="27000"/>
          </a:srgbClr>
        </a:solidFill>
        <a:effectLst/>
      </p:bgPr>
    </p:bg>
    <p:spTree>
      <p:nvGrpSpPr>
        <p:cNvPr id="1" name=""/>
        <p:cNvGrpSpPr/>
        <p:nvPr/>
      </p:nvGrpSpPr>
      <p:grpSpPr>
        <a:xfrm>
          <a:off x="0" y="0"/>
          <a:ext cx="0" cy="0"/>
          <a:chOff x="0" y="0"/>
          <a:chExt cx="0" cy="0"/>
        </a:xfrm>
      </p:grpSpPr>
      <p:pic>
        <p:nvPicPr>
          <p:cNvPr id="1502" name="pexels-photo-1088672.jpeg" descr="pexels-photo-1088672.jpeg"/>
          <p:cNvPicPr>
            <a:picLocks noChangeAspect="1"/>
          </p:cNvPicPr>
          <p:nvPr/>
        </p:nvPicPr>
        <p:blipFill>
          <a:blip r:embed="rId2"/>
          <a:srcRect l="5854" r="5682" b="30714"/>
          <a:stretch>
            <a:fillRect/>
          </a:stretch>
        </p:blipFill>
        <p:spPr>
          <a:xfrm>
            <a:off x="-12700" y="-25400"/>
            <a:ext cx="13030201" cy="6793046"/>
          </a:xfrm>
          <a:prstGeom prst="rect">
            <a:avLst/>
          </a:prstGeom>
          <a:ln w="12700">
            <a:miter lim="400000"/>
          </a:ln>
        </p:spPr>
      </p:pic>
      <p:sp>
        <p:nvSpPr>
          <p:cNvPr id="1503" name="themes"/>
          <p:cNvSpPr txBox="1"/>
          <p:nvPr/>
        </p:nvSpPr>
        <p:spPr>
          <a:xfrm>
            <a:off x="4828777" y="2991204"/>
            <a:ext cx="6855143" cy="20723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lnSpc>
                <a:spcPct val="80000"/>
              </a:lnSpc>
              <a:defRPr sz="9800" b="0" cap="all">
                <a:solidFill>
                  <a:srgbClr val="CD9229"/>
                </a:solidFill>
                <a:latin typeface="Helvetica Neue UltraLight"/>
                <a:ea typeface="Helvetica Neue UltraLight"/>
                <a:cs typeface="Helvetica Neue UltraLight"/>
                <a:sym typeface="Helvetica Neue UltraLight"/>
              </a:defRPr>
            </a:lvl1pPr>
          </a:lstStyle>
          <a:p>
            <a:r>
              <a:rPr lang="fr-FR" sz="8000" dirty="0">
                <a:solidFill>
                  <a:schemeClr val="accent1">
                    <a:lumMod val="75000"/>
                  </a:schemeClr>
                </a:solidFill>
              </a:rPr>
              <a:t>Votre Écoute</a:t>
            </a:r>
            <a:endParaRPr sz="8000" dirty="0"/>
          </a:p>
        </p:txBody>
      </p:sp>
      <p:sp>
        <p:nvSpPr>
          <p:cNvPr id="1504" name="Rectangle"/>
          <p:cNvSpPr/>
          <p:nvPr/>
        </p:nvSpPr>
        <p:spPr>
          <a:xfrm rot="16200000">
            <a:off x="4854769" y="1629835"/>
            <a:ext cx="3287922" cy="13030201"/>
          </a:xfrm>
          <a:prstGeom prst="rect">
            <a:avLst/>
          </a:prstGeom>
          <a:solidFill>
            <a:srgbClr val="007AC0">
              <a:alpha val="91000"/>
            </a:srgb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solidFill>
                <a:schemeClr val="accent1">
                  <a:lumMod val="75000"/>
                </a:schemeClr>
              </a:solidFill>
            </a:endParaRPr>
          </a:p>
        </p:txBody>
      </p:sp>
      <p:sp>
        <p:nvSpPr>
          <p:cNvPr id="1505" name="Line"/>
          <p:cNvSpPr/>
          <p:nvPr/>
        </p:nvSpPr>
        <p:spPr>
          <a:xfrm flipH="1">
            <a:off x="5699917" y="7582544"/>
            <a:ext cx="1604966" cy="1"/>
          </a:xfrm>
          <a:prstGeom prst="line">
            <a:avLst/>
          </a:prstGeom>
          <a:ln>
            <a:solidFill>
              <a:srgbClr val="FFFFFF"/>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09" name="business"/>
          <p:cNvSpPr txBox="1"/>
          <p:nvPr/>
        </p:nvSpPr>
        <p:spPr>
          <a:xfrm>
            <a:off x="5925285" y="1640661"/>
            <a:ext cx="6102632"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lnSpc>
                <a:spcPct val="80000"/>
              </a:lnSpc>
              <a:defRPr sz="10500" b="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sz="8000" dirty="0">
                <a:solidFill>
                  <a:srgbClr val="696F80"/>
                </a:solidFill>
              </a:rPr>
              <a:t>Merci pour </a:t>
            </a:r>
            <a:endParaRPr sz="8000" dirty="0">
              <a:solidFill>
                <a:srgbClr val="696F80"/>
              </a:solidFill>
            </a:endParaRPr>
          </a:p>
        </p:txBody>
      </p:sp>
      <p:sp>
        <p:nvSpPr>
          <p:cNvPr id="12" name="#2">
            <a:extLst>
              <a:ext uri="{FF2B5EF4-FFF2-40B4-BE49-F238E27FC236}">
                <a16:creationId xmlns:a16="http://schemas.microsoft.com/office/drawing/2014/main" id="{66DE2B49-DD72-B143-BDC2-97532FEF8CDA}"/>
              </a:ext>
            </a:extLst>
          </p:cNvPr>
          <p:cNvSpPr txBox="1"/>
          <p:nvPr/>
        </p:nvSpPr>
        <p:spPr>
          <a:xfrm>
            <a:off x="11815118" y="8937743"/>
            <a:ext cx="958597"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bg1"/>
                </a:solidFill>
              </a:rPr>
              <a:t>#</a:t>
            </a:r>
            <a:r>
              <a:rPr lang="fr-FR" sz="4000" dirty="0">
                <a:solidFill>
                  <a:schemeClr val="bg1"/>
                </a:solidFill>
              </a:rPr>
              <a:t>11</a:t>
            </a:r>
            <a:endParaRPr sz="4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 name="Image" descr="Image"/>
          <p:cNvPicPr>
            <a:picLocks noGrp="1" noChangeAspect="1"/>
          </p:cNvPicPr>
          <p:nvPr>
            <p:ph type="pic" idx="13"/>
          </p:nvPr>
        </p:nvPicPr>
        <p:blipFill>
          <a:blip r:embed="rId2"/>
          <a:srcRect l="2692" r="715" b="91458"/>
          <a:stretch>
            <a:fillRect/>
          </a:stretch>
        </p:blipFill>
        <p:spPr>
          <a:xfrm>
            <a:off x="-16934" y="-969"/>
            <a:ext cx="13038668" cy="767452"/>
          </a:xfrm>
          <a:prstGeom prst="rect">
            <a:avLst/>
          </a:prstGeom>
        </p:spPr>
      </p:pic>
      <p:sp>
        <p:nvSpPr>
          <p:cNvPr id="862" name="dolor"/>
          <p:cNvSpPr txBox="1">
            <a:spLocks noGrp="1"/>
          </p:cNvSpPr>
          <p:nvPr>
            <p:ph type="body" idx="14"/>
          </p:nvPr>
        </p:nvSpPr>
        <p:spPr>
          <a:prstGeom prst="rect">
            <a:avLst/>
          </a:prstGeom>
        </p:spPr>
        <p:txBody>
          <a:bodyPr/>
          <a:lstStyle/>
          <a:p>
            <a:r>
              <a:t>dolor </a:t>
            </a:r>
          </a:p>
        </p:txBody>
      </p:sp>
      <p:sp>
        <p:nvSpPr>
          <p:cNvPr id="863" name="aliquam"/>
          <p:cNvSpPr txBox="1">
            <a:spLocks noGrp="1"/>
          </p:cNvSpPr>
          <p:nvPr>
            <p:ph type="body" idx="15"/>
          </p:nvPr>
        </p:nvSpPr>
        <p:spPr>
          <a:prstGeom prst="rect">
            <a:avLst/>
          </a:prstGeom>
        </p:spPr>
        <p:txBody>
          <a:bodyPr/>
          <a:lstStyle/>
          <a:p>
            <a:pPr>
              <a:defRPr>
                <a:solidFill>
                  <a:srgbClr val="CD9229"/>
                </a:solidFill>
              </a:defRPr>
            </a:pPr>
            <a:r>
              <a:rPr>
                <a:solidFill>
                  <a:srgbClr val="696F80"/>
                </a:solidFill>
              </a:rPr>
              <a:t>aliquam </a:t>
            </a:r>
          </a:p>
        </p:txBody>
      </p:sp>
      <p:sp>
        <p:nvSpPr>
          <p:cNvPr id="864" name="/Designed by Gn"/>
          <p:cNvSpPr txBox="1">
            <a:spLocks noGrp="1"/>
          </p:cNvSpPr>
          <p:nvPr>
            <p:ph type="body" idx="16"/>
          </p:nvPr>
        </p:nvSpPr>
        <p:spPr>
          <a:prstGeom prst="rect">
            <a:avLst/>
          </a:prstGeom>
        </p:spPr>
        <p:txBody>
          <a:bodyPr/>
          <a:lstStyle/>
          <a:p>
            <a:r>
              <a:t>/Designed by Gn</a:t>
            </a:r>
          </a:p>
        </p:txBody>
      </p:sp>
      <p:pic>
        <p:nvPicPr>
          <p:cNvPr id="865" name="Image" descr="Image"/>
          <p:cNvPicPr>
            <a:picLocks noGrp="1" noChangeAspect="1"/>
          </p:cNvPicPr>
          <p:nvPr>
            <p:ph type="pic" idx="17"/>
          </p:nvPr>
        </p:nvPicPr>
        <p:blipFill>
          <a:blip r:embed="rId3"/>
          <a:srcRect l="30912" r="21487"/>
          <a:stretch>
            <a:fillRect/>
          </a:stretch>
        </p:blipFill>
        <p:spPr>
          <a:xfrm>
            <a:off x="6666670" y="1651991"/>
            <a:ext cx="5412319" cy="6982025"/>
          </a:xfrm>
          <a:prstGeom prst="rect">
            <a:avLst/>
          </a:prstGeom>
        </p:spPr>
      </p:pic>
      <p:sp>
        <p:nvSpPr>
          <p:cNvPr id="866"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a:spLocks noGrp="1"/>
          </p:cNvSpPr>
          <p:nvPr>
            <p:ph type="body" idx="18"/>
          </p:nvPr>
        </p:nvSpPr>
        <p:spPr>
          <a:prstGeom prst="rect">
            <a:avLst/>
          </a:prstGeom>
        </p:spPr>
        <p:txBody>
          <a:bodyPr/>
          <a:lstStyle/>
          <a:p>
            <a:r>
              <a:t>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a:t>
            </a:r>
          </a:p>
        </p:txBody>
      </p:sp>
      <p:sp>
        <p:nvSpPr>
          <p:cNvPr id="867"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pic>
        <p:nvPicPr>
          <p:cNvPr id="868" name="pexels-photo-1088672.jpeg" descr="pexels-photo-1088672.jpeg"/>
          <p:cNvPicPr>
            <a:picLocks noChangeAspect="1"/>
          </p:cNvPicPr>
          <p:nvPr/>
        </p:nvPicPr>
        <p:blipFill>
          <a:blip r:embed="rId2"/>
          <a:srcRect l="2692" r="715" b="91458"/>
          <a:stretch>
            <a:fillRect/>
          </a:stretch>
        </p:blipFill>
        <p:spPr>
          <a:xfrm>
            <a:off x="-16934" y="-969"/>
            <a:ext cx="13038668" cy="767452"/>
          </a:xfrm>
          <a:prstGeom prst="rect">
            <a:avLst/>
          </a:prstGeom>
          <a:ln w="12700">
            <a:miter lim="400000"/>
          </a:ln>
        </p:spPr>
      </p:pic>
      <p:sp>
        <p:nvSpPr>
          <p:cNvPr id="869" name="dolor"/>
          <p:cNvSpPr txBox="1"/>
          <p:nvPr/>
        </p:nvSpPr>
        <p:spPr>
          <a:xfrm>
            <a:off x="1090395" y="4144043"/>
            <a:ext cx="5078349" cy="80893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lnSpc>
                <a:spcPct val="80000"/>
              </a:lnSpc>
              <a:defRPr sz="8700" b="0" cap="all">
                <a:solidFill>
                  <a:srgbClr val="CD9229"/>
                </a:solidFill>
                <a:latin typeface="Helvetica Neue UltraLight"/>
                <a:ea typeface="Helvetica Neue UltraLight"/>
                <a:cs typeface="Helvetica Neue UltraLight"/>
                <a:sym typeface="Helvetica Neue UltraLight"/>
              </a:defRPr>
            </a:lvl1pPr>
          </a:lstStyle>
          <a:p>
            <a:r>
              <a:rPr lang="fr-FR" sz="5400" u="sng" dirty="0" err="1">
                <a:solidFill>
                  <a:schemeClr val="accent1">
                    <a:lumMod val="75000"/>
                  </a:schemeClr>
                </a:solidFill>
                <a:latin typeface="Nunito" panose="00000500000000000000" pitchFamily="2" charset="0"/>
              </a:rPr>
              <a:t>Replicator</a:t>
            </a:r>
            <a:endParaRPr sz="5400" u="sng" dirty="0">
              <a:solidFill>
                <a:schemeClr val="accent1">
                  <a:lumMod val="75000"/>
                </a:schemeClr>
              </a:solidFill>
              <a:latin typeface="Nunito" panose="00000500000000000000" pitchFamily="2" charset="0"/>
            </a:endParaRPr>
          </a:p>
        </p:txBody>
      </p:sp>
      <p:sp>
        <p:nvSpPr>
          <p:cNvPr id="870" name="aliquam"/>
          <p:cNvSpPr txBox="1"/>
          <p:nvPr/>
        </p:nvSpPr>
        <p:spPr>
          <a:xfrm>
            <a:off x="186431" y="2431617"/>
            <a:ext cx="6151700" cy="17276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a:lnSpc>
                <a:spcPct val="80000"/>
              </a:lnSpc>
              <a:defRPr sz="9000" b="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sz="6600" dirty="0">
                <a:solidFill>
                  <a:srgbClr val="696F80"/>
                </a:solidFill>
              </a:rPr>
              <a:t>Description du</a:t>
            </a:r>
            <a:endParaRPr sz="6600" dirty="0">
              <a:solidFill>
                <a:srgbClr val="696F80"/>
              </a:solidFill>
            </a:endParaRPr>
          </a:p>
        </p:txBody>
      </p:sp>
      <p:sp>
        <p:nvSpPr>
          <p:cNvPr id="2" name="ZoneTexte 1">
            <a:extLst>
              <a:ext uri="{FF2B5EF4-FFF2-40B4-BE49-F238E27FC236}">
                <a16:creationId xmlns:a16="http://schemas.microsoft.com/office/drawing/2014/main" id="{FE3B33B2-2A10-6C47-ACE9-5EE6A278559F}"/>
              </a:ext>
            </a:extLst>
          </p:cNvPr>
          <p:cNvSpPr txBox="1"/>
          <p:nvPr/>
        </p:nvSpPr>
        <p:spPr>
          <a:xfrm>
            <a:off x="1240451" y="5378462"/>
            <a:ext cx="5177256" cy="32419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fr-FR" sz="2000" dirty="0">
                <a:solidFill>
                  <a:srgbClr val="696F80"/>
                </a:solidFill>
              </a:rPr>
              <a:t>Outil permettant de répliquer les données d’une base de données à une autre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fr-FR" sz="2000" dirty="0">
                <a:solidFill>
                  <a:srgbClr val="696F80"/>
                </a:solidFill>
              </a:rPr>
              <a:t>Avec un choix total des tables et colonnes à répliquer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fr-FR" sz="2000" dirty="0">
                <a:solidFill>
                  <a:srgbClr val="696F80"/>
                </a:solidFill>
              </a:rPr>
              <a:t>À la fois un outil léger, portables et compatible avec différente plateforme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fr-FR" sz="2000" b="1" i="0" u="none" strike="noStrike" cap="none" spc="0" normalizeH="0" baseline="0" dirty="0">
                <a:ln>
                  <a:noFill/>
                </a:ln>
                <a:solidFill>
                  <a:srgbClr val="696F80"/>
                </a:solidFill>
                <a:effectLst/>
                <a:uFillTx/>
                <a:latin typeface="Helvetica Neue"/>
                <a:ea typeface="Helvetica Neue"/>
                <a:cs typeface="Helvetica Neue"/>
                <a:sym typeface="Helvetica Neue"/>
              </a:rPr>
              <a:t>Fonctionne aussi de manière autonome</a:t>
            </a:r>
            <a:endParaRPr kumimoji="0" lang="fr-FR"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fr-FR"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2">
            <a:extLst>
              <a:ext uri="{FF2B5EF4-FFF2-40B4-BE49-F238E27FC236}">
                <a16:creationId xmlns:a16="http://schemas.microsoft.com/office/drawing/2014/main" id="{7E297A38-1701-EC46-AEDB-01CB39BB762C}"/>
              </a:ext>
            </a:extLst>
          </p:cNvPr>
          <p:cNvSpPr txBox="1"/>
          <p:nvPr/>
        </p:nvSpPr>
        <p:spPr>
          <a:xfrm>
            <a:off x="11820888" y="9002832"/>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1</a:t>
            </a:r>
            <a:endParaRPr sz="4000" dirty="0">
              <a:solidFill>
                <a:schemeClr val="accent1">
                  <a:lumMod val="75000"/>
                </a:schemeClr>
              </a:solidFill>
            </a:endParaRPr>
          </a:p>
        </p:txBody>
      </p:sp>
      <p:pic>
        <p:nvPicPr>
          <p:cNvPr id="11" name="Image 10" descr="Une image contenant équipement électronique, circuit, ordinateur&#10;&#10;Description générée automatiquement">
            <a:extLst>
              <a:ext uri="{FF2B5EF4-FFF2-40B4-BE49-F238E27FC236}">
                <a16:creationId xmlns:a16="http://schemas.microsoft.com/office/drawing/2014/main" id="{070EDF4B-BE48-4F68-8C67-BA664EE3A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672" y="1283175"/>
            <a:ext cx="4862490" cy="732751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Rectangle"/>
          <p:cNvSpPr/>
          <p:nvPr/>
        </p:nvSpPr>
        <p:spPr>
          <a:xfrm>
            <a:off x="0"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p>
        </p:txBody>
      </p:sp>
      <p:pic>
        <p:nvPicPr>
          <p:cNvPr id="876" name="pexels-photo-1088672.jpeg" descr="pexels-photo-1088672.jpeg"/>
          <p:cNvPicPr>
            <a:picLocks noChangeAspect="1"/>
          </p:cNvPicPr>
          <p:nvPr/>
        </p:nvPicPr>
        <p:blipFill>
          <a:blip r:embed="rId3"/>
          <a:srcRect l="2692" r="715" b="91458"/>
          <a:stretch>
            <a:fillRect/>
          </a:stretch>
        </p:blipFill>
        <p:spPr>
          <a:xfrm>
            <a:off x="-16934" y="-969"/>
            <a:ext cx="13038668" cy="767452"/>
          </a:xfrm>
          <a:prstGeom prst="rect">
            <a:avLst/>
          </a:prstGeom>
          <a:ln w="12700">
            <a:miter lim="400000"/>
          </a:ln>
        </p:spPr>
      </p:pic>
      <p:sp>
        <p:nvSpPr>
          <p:cNvPr id="877" name="adipiscing ipsum"/>
          <p:cNvSpPr txBox="1"/>
          <p:nvPr/>
        </p:nvSpPr>
        <p:spPr>
          <a:xfrm>
            <a:off x="540372" y="1692547"/>
            <a:ext cx="8566448" cy="7673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80000"/>
              </a:lnSpc>
              <a:defRPr sz="9000" b="0" cap="all">
                <a:solidFill>
                  <a:srgbClr val="CD9229"/>
                </a:solidFill>
                <a:latin typeface="Helvetica Neue UltraLight"/>
                <a:ea typeface="Helvetica Neue UltraLight"/>
                <a:cs typeface="Helvetica Neue UltraLight"/>
                <a:sym typeface="Helvetica Neue UltraLight"/>
              </a:defRPr>
            </a:pPr>
            <a:r>
              <a:rPr lang="fr-FR" sz="5400" dirty="0">
                <a:solidFill>
                  <a:srgbClr val="696F80"/>
                </a:solidFill>
              </a:rPr>
              <a:t>Architecture </a:t>
            </a:r>
            <a:r>
              <a:rPr lang="fr-FR" sz="5400" dirty="0">
                <a:solidFill>
                  <a:schemeClr val="accent1">
                    <a:lumMod val="75000"/>
                  </a:schemeClr>
                </a:solidFill>
              </a:rPr>
              <a:t>3-tiers</a:t>
            </a:r>
            <a:r>
              <a:rPr sz="5400" dirty="0">
                <a:solidFill>
                  <a:srgbClr val="696F80"/>
                </a:solidFill>
              </a:rPr>
              <a:t> </a:t>
            </a:r>
          </a:p>
        </p:txBody>
      </p:sp>
      <p:pic>
        <p:nvPicPr>
          <p:cNvPr id="7" name="Image 6" descr="Une image contenant intérieur, personne, table, portable&#10;&#10;Description générée automatiquement">
            <a:extLst>
              <a:ext uri="{FF2B5EF4-FFF2-40B4-BE49-F238E27FC236}">
                <a16:creationId xmlns:a16="http://schemas.microsoft.com/office/drawing/2014/main" id="{E2DFB4D9-B5AE-4BA4-8430-A1C99D90A9CD}"/>
              </a:ext>
            </a:extLst>
          </p:cNvPr>
          <p:cNvPicPr>
            <a:picLocks noChangeAspect="1"/>
          </p:cNvPicPr>
          <p:nvPr/>
        </p:nvPicPr>
        <p:blipFill rotWithShape="1">
          <a:blip r:embed="rId4">
            <a:extLst>
              <a:ext uri="{28A0092B-C50C-407E-A947-70E740481C1C}">
                <a14:useLocalDpi xmlns:a14="http://schemas.microsoft.com/office/drawing/2010/main" val="0"/>
              </a:ext>
            </a:extLst>
          </a:blip>
          <a:srcRect r="3728"/>
          <a:stretch/>
        </p:blipFill>
        <p:spPr>
          <a:xfrm>
            <a:off x="495635" y="3088988"/>
            <a:ext cx="3825838" cy="2649331"/>
          </a:xfrm>
          <a:prstGeom prst="rect">
            <a:avLst/>
          </a:prstGeom>
        </p:spPr>
      </p:pic>
      <p:sp>
        <p:nvSpPr>
          <p:cNvPr id="881" name="Circle"/>
          <p:cNvSpPr/>
          <p:nvPr/>
        </p:nvSpPr>
        <p:spPr>
          <a:xfrm>
            <a:off x="1769136" y="5278516"/>
            <a:ext cx="1270001"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82" name="#1"/>
          <p:cNvSpPr txBox="1"/>
          <p:nvPr/>
        </p:nvSpPr>
        <p:spPr>
          <a:xfrm>
            <a:off x="2195746" y="5591376"/>
            <a:ext cx="416781" cy="6442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4400" b="0" cap="all">
                <a:solidFill>
                  <a:srgbClr val="CD9229"/>
                </a:solidFill>
                <a:latin typeface="Helvetica Neue Light"/>
                <a:ea typeface="Helvetica Neue Light"/>
                <a:cs typeface="Helvetica Neue Light"/>
                <a:sym typeface="Helvetica Neue Light"/>
              </a:defRPr>
            </a:lvl1pPr>
          </a:lstStyle>
          <a:p>
            <a:r>
              <a:rPr dirty="0">
                <a:solidFill>
                  <a:schemeClr val="accent1">
                    <a:lumMod val="75000"/>
                  </a:schemeClr>
                </a:solidFill>
              </a:rPr>
              <a:t>1</a:t>
            </a:r>
          </a:p>
        </p:txBody>
      </p:sp>
      <p:pic>
        <p:nvPicPr>
          <p:cNvPr id="11" name="Image 10" descr="Une image contenant bâtiment, extérieur, lumière, allumé&#10;&#10;Description générée automatiquement">
            <a:extLst>
              <a:ext uri="{FF2B5EF4-FFF2-40B4-BE49-F238E27FC236}">
                <a16:creationId xmlns:a16="http://schemas.microsoft.com/office/drawing/2014/main" id="{6FB162A5-3502-48C0-931B-9544C25B0711}"/>
              </a:ext>
            </a:extLst>
          </p:cNvPr>
          <p:cNvPicPr>
            <a:picLocks noChangeAspect="1"/>
          </p:cNvPicPr>
          <p:nvPr/>
        </p:nvPicPr>
        <p:blipFill rotWithShape="1">
          <a:blip r:embed="rId5">
            <a:extLst>
              <a:ext uri="{28A0092B-C50C-407E-A947-70E740481C1C}">
                <a14:useLocalDpi xmlns:a14="http://schemas.microsoft.com/office/drawing/2010/main" val="0"/>
              </a:ext>
            </a:extLst>
          </a:blip>
          <a:srcRect l="2491" t="28137" r="32" b="4563"/>
          <a:stretch/>
        </p:blipFill>
        <p:spPr>
          <a:xfrm>
            <a:off x="8732553" y="3105417"/>
            <a:ext cx="3817335" cy="2636432"/>
          </a:xfrm>
          <a:prstGeom prst="rect">
            <a:avLst/>
          </a:prstGeom>
        </p:spPr>
      </p:pic>
      <p:sp>
        <p:nvSpPr>
          <p:cNvPr id="885" name="Circle"/>
          <p:cNvSpPr/>
          <p:nvPr/>
        </p:nvSpPr>
        <p:spPr>
          <a:xfrm>
            <a:off x="9965464" y="5278516"/>
            <a:ext cx="1270001"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86" name="#3"/>
          <p:cNvSpPr txBox="1"/>
          <p:nvPr/>
        </p:nvSpPr>
        <p:spPr>
          <a:xfrm>
            <a:off x="10392074" y="5591376"/>
            <a:ext cx="416781" cy="6442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4400" b="0" cap="all">
                <a:solidFill>
                  <a:srgbClr val="CD9229"/>
                </a:solidFill>
                <a:latin typeface="Helvetica Neue Light"/>
                <a:ea typeface="Helvetica Neue Light"/>
                <a:cs typeface="Helvetica Neue Light"/>
                <a:sym typeface="Helvetica Neue Light"/>
              </a:defRPr>
            </a:lvl1pPr>
          </a:lstStyle>
          <a:p>
            <a:r>
              <a:rPr dirty="0">
                <a:solidFill>
                  <a:schemeClr val="accent1">
                    <a:lumMod val="75000"/>
                  </a:schemeClr>
                </a:solidFill>
              </a:rPr>
              <a:t>3</a:t>
            </a:r>
          </a:p>
        </p:txBody>
      </p:sp>
      <p:sp>
        <p:nvSpPr>
          <p:cNvPr id="887" name="Lorem ipsum dolor sit amet, consectetuer adipiscing dolore maescenas. Elit, sed diam nonummy nibh euismod tincidunt ut laoreet"/>
          <p:cNvSpPr txBox="1"/>
          <p:nvPr/>
        </p:nvSpPr>
        <p:spPr>
          <a:xfrm>
            <a:off x="717455" y="7125588"/>
            <a:ext cx="3564796" cy="59073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10000"/>
              </a:lnSpc>
              <a:defRPr sz="1500" b="0">
                <a:solidFill>
                  <a:srgbClr val="696F80"/>
                </a:solidFill>
              </a:defRPr>
            </a:lvl1pPr>
          </a:lstStyle>
          <a:p>
            <a:r>
              <a:rPr lang="fr-FR" dirty="0"/>
              <a:t>L’utilisateur, graphiquement va pouvoir effectuer des tâches de réplication</a:t>
            </a:r>
          </a:p>
        </p:txBody>
      </p:sp>
      <p:sp>
        <p:nvSpPr>
          <p:cNvPr id="888" name="Ipsum project"/>
          <p:cNvSpPr txBox="1"/>
          <p:nvPr/>
        </p:nvSpPr>
        <p:spPr>
          <a:xfrm rot="21600000">
            <a:off x="884585" y="6314773"/>
            <a:ext cx="30391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b="0" cap="all" spc="274">
                <a:solidFill>
                  <a:srgbClr val="696F80"/>
                </a:solidFill>
              </a:defRPr>
            </a:lvl1pPr>
          </a:lstStyle>
          <a:p>
            <a:r>
              <a:rPr lang="fr-FR" sz="2400" dirty="0"/>
              <a:t>Client (front)</a:t>
            </a:r>
          </a:p>
          <a:p>
            <a:r>
              <a:rPr lang="fr-FR" sz="1100" dirty="0" err="1"/>
              <a:t>Ihm</a:t>
            </a:r>
            <a:r>
              <a:rPr lang="fr-FR" sz="1100" dirty="0"/>
              <a:t> utilisateur</a:t>
            </a:r>
          </a:p>
        </p:txBody>
      </p:sp>
      <p:pic>
        <p:nvPicPr>
          <p:cNvPr id="5" name="Image 4" descr="Une image contenant intérieur, ordinateur, assis, plein&#10;&#10;Description générée automatiquement">
            <a:extLst>
              <a:ext uri="{FF2B5EF4-FFF2-40B4-BE49-F238E27FC236}">
                <a16:creationId xmlns:a16="http://schemas.microsoft.com/office/drawing/2014/main" id="{4D30A7C4-C0F1-4861-B7F8-C174401EFD7C}"/>
              </a:ext>
            </a:extLst>
          </p:cNvPr>
          <p:cNvPicPr>
            <a:picLocks noChangeAspect="1"/>
          </p:cNvPicPr>
          <p:nvPr/>
        </p:nvPicPr>
        <p:blipFill rotWithShape="1">
          <a:blip r:embed="rId6">
            <a:extLst>
              <a:ext uri="{28A0092B-C50C-407E-A947-70E740481C1C}">
                <a14:useLocalDpi xmlns:a14="http://schemas.microsoft.com/office/drawing/2010/main" val="0"/>
              </a:ext>
            </a:extLst>
          </a:blip>
          <a:srcRect l="-1" r="40337"/>
          <a:stretch/>
        </p:blipFill>
        <p:spPr>
          <a:xfrm>
            <a:off x="4661054" y="3105417"/>
            <a:ext cx="3817335" cy="2623438"/>
          </a:xfrm>
          <a:prstGeom prst="rect">
            <a:avLst/>
          </a:prstGeom>
        </p:spPr>
      </p:pic>
      <p:sp>
        <p:nvSpPr>
          <p:cNvPr id="883" name="Circle"/>
          <p:cNvSpPr/>
          <p:nvPr/>
        </p:nvSpPr>
        <p:spPr>
          <a:xfrm>
            <a:off x="5867400" y="5278516"/>
            <a:ext cx="1270000" cy="1270000"/>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889" name="amet project"/>
          <p:cNvSpPr txBox="1"/>
          <p:nvPr/>
        </p:nvSpPr>
        <p:spPr>
          <a:xfrm rot="21600000">
            <a:off x="5061002" y="6167987"/>
            <a:ext cx="288534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b="0" cap="all" spc="274">
                <a:solidFill>
                  <a:srgbClr val="696F80"/>
                </a:solidFill>
              </a:defRPr>
            </a:lvl1pPr>
          </a:lstStyle>
          <a:p>
            <a:r>
              <a:rPr lang="fr-FR" sz="2400" dirty="0"/>
              <a:t>Serveurs</a:t>
            </a:r>
          </a:p>
          <a:p>
            <a:r>
              <a:rPr lang="fr-FR" sz="2400" dirty="0"/>
              <a:t>d’application</a:t>
            </a:r>
            <a:endParaRPr sz="2400" dirty="0"/>
          </a:p>
        </p:txBody>
      </p:sp>
      <p:sp>
        <p:nvSpPr>
          <p:cNvPr id="890" name="Lorem ipsum dolor sit amet, consectetuer adipiscing dolore maescenas. Elit, sed diam nonummy nibh euismod tincidunt ut laoreet"/>
          <p:cNvSpPr txBox="1"/>
          <p:nvPr/>
        </p:nvSpPr>
        <p:spPr>
          <a:xfrm>
            <a:off x="4720001" y="7141138"/>
            <a:ext cx="3564795" cy="135248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10000"/>
              </a:lnSpc>
              <a:defRPr sz="1500" b="0">
                <a:solidFill>
                  <a:srgbClr val="696F80"/>
                </a:solidFill>
              </a:defRPr>
            </a:lvl1pPr>
          </a:lstStyle>
          <a:p>
            <a:pPr marL="285750" indent="-285750">
              <a:buFont typeface="Arial" panose="020B0604020202020204" pitchFamily="34" charset="0"/>
              <a:buChar char="•"/>
            </a:pPr>
            <a:r>
              <a:rPr lang="fr-FR" dirty="0"/>
              <a:t>Un service de Web Service</a:t>
            </a:r>
          </a:p>
          <a:p>
            <a:pPr marL="285750" indent="-285750">
              <a:buFont typeface="Arial" panose="020B0604020202020204" pitchFamily="34" charset="0"/>
              <a:buChar char="•"/>
            </a:pPr>
            <a:r>
              <a:rPr lang="fr-FR" dirty="0"/>
              <a:t>Un service d’orchestration de tâches</a:t>
            </a:r>
          </a:p>
          <a:p>
            <a:pPr marL="285750" indent="-285750">
              <a:buFont typeface="Arial" panose="020B0604020202020204" pitchFamily="34" charset="0"/>
              <a:buChar char="•"/>
            </a:pPr>
            <a:r>
              <a:rPr lang="fr-FR" dirty="0"/>
              <a:t>Un service de suivi des tâches</a:t>
            </a:r>
          </a:p>
          <a:p>
            <a:pPr marL="285750" indent="-285750">
              <a:buFont typeface="Arial" panose="020B0604020202020204" pitchFamily="34" charset="0"/>
              <a:buChar char="•"/>
            </a:pPr>
            <a:r>
              <a:rPr lang="fr-FR" dirty="0"/>
              <a:t>Un service de réplication des données (</a:t>
            </a:r>
            <a:r>
              <a:rPr lang="fr-FR" dirty="0" err="1"/>
              <a:t>Replicator</a:t>
            </a:r>
            <a:r>
              <a:rPr lang="fr-FR" dirty="0"/>
              <a:t>)</a:t>
            </a:r>
            <a:endParaRPr dirty="0"/>
          </a:p>
        </p:txBody>
      </p:sp>
      <p:sp>
        <p:nvSpPr>
          <p:cNvPr id="891" name="dolor project"/>
          <p:cNvSpPr txBox="1"/>
          <p:nvPr/>
        </p:nvSpPr>
        <p:spPr>
          <a:xfrm rot="21600000">
            <a:off x="9057740" y="6367507"/>
            <a:ext cx="3085461"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500" b="0" cap="all" spc="274">
                <a:solidFill>
                  <a:srgbClr val="696F80"/>
                </a:solidFill>
              </a:defRPr>
            </a:lvl1pPr>
          </a:lstStyle>
          <a:p>
            <a:r>
              <a:rPr lang="fr-FR" sz="2000" dirty="0"/>
              <a:t>Serveurs </a:t>
            </a:r>
          </a:p>
          <a:p>
            <a:r>
              <a:rPr lang="fr-FR" sz="2000" dirty="0"/>
              <a:t>base de données</a:t>
            </a:r>
            <a:endParaRPr sz="2000" dirty="0"/>
          </a:p>
        </p:txBody>
      </p:sp>
      <p:sp>
        <p:nvSpPr>
          <p:cNvPr id="892" name="Lorem ipsum dolor sit amet, consectetuer adipiscing dolore maescenas. Elit, sed diam nonummy nibh euismod tincidunt ut laoreet"/>
          <p:cNvSpPr txBox="1"/>
          <p:nvPr/>
        </p:nvSpPr>
        <p:spPr>
          <a:xfrm>
            <a:off x="8845489" y="7125589"/>
            <a:ext cx="3509879" cy="59073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10000"/>
              </a:lnSpc>
              <a:defRPr sz="1500" b="0">
                <a:solidFill>
                  <a:srgbClr val="696F80"/>
                </a:solidFill>
              </a:defRPr>
            </a:lvl1pPr>
          </a:lstStyle>
          <a:p>
            <a:r>
              <a:rPr lang="fr-FR" dirty="0"/>
              <a:t>Des serveurs que les services ont la possibilités d’interroger</a:t>
            </a:r>
            <a:endParaRPr dirty="0"/>
          </a:p>
        </p:txBody>
      </p:sp>
      <p:sp>
        <p:nvSpPr>
          <p:cNvPr id="22" name="#2">
            <a:extLst>
              <a:ext uri="{FF2B5EF4-FFF2-40B4-BE49-F238E27FC236}">
                <a16:creationId xmlns:a16="http://schemas.microsoft.com/office/drawing/2014/main" id="{609EADFF-4A1A-4549-BBEB-E65E7CB3865B}"/>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2</a:t>
            </a:r>
            <a:endParaRPr sz="4000" dirty="0">
              <a:solidFill>
                <a:schemeClr val="accent1">
                  <a:lumMod val="75000"/>
                </a:schemeClr>
              </a:solidFill>
            </a:endParaRPr>
          </a:p>
        </p:txBody>
      </p:sp>
      <p:sp>
        <p:nvSpPr>
          <p:cNvPr id="884" name="#2"/>
          <p:cNvSpPr txBox="1"/>
          <p:nvPr/>
        </p:nvSpPr>
        <p:spPr>
          <a:xfrm>
            <a:off x="6294009" y="5591376"/>
            <a:ext cx="416781" cy="6442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4400" b="0" cap="all">
                <a:solidFill>
                  <a:srgbClr val="CD9229"/>
                </a:solidFill>
                <a:latin typeface="Helvetica Neue Light"/>
                <a:ea typeface="Helvetica Neue Light"/>
                <a:cs typeface="Helvetica Neue Light"/>
                <a:sym typeface="Helvetica Neue Light"/>
              </a:defRPr>
            </a:lvl1pPr>
          </a:lstStyle>
          <a:p>
            <a:r>
              <a:rPr dirty="0">
                <a:solidFill>
                  <a:schemeClr val="accent1">
                    <a:lumMod val="75000"/>
                  </a:schemeClr>
                </a:solidFill>
              </a:rPr>
              <a:t>2</a:t>
            </a:r>
          </a:p>
        </p:txBody>
      </p:sp>
      <p:sp>
        <p:nvSpPr>
          <p:cNvPr id="2" name="ZoneTexte 1">
            <a:extLst>
              <a:ext uri="{FF2B5EF4-FFF2-40B4-BE49-F238E27FC236}">
                <a16:creationId xmlns:a16="http://schemas.microsoft.com/office/drawing/2014/main" id="{6B5CF40A-AA9E-4627-89F3-466BDBD040C4}"/>
              </a:ext>
            </a:extLst>
          </p:cNvPr>
          <p:cNvSpPr txBox="1"/>
          <p:nvPr/>
        </p:nvSpPr>
        <p:spPr>
          <a:xfrm>
            <a:off x="453554" y="2488809"/>
            <a:ext cx="448228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1" i="1" u="none" strike="noStrike" cap="none" spc="0" normalizeH="0" baseline="0" dirty="0">
                <a:ln>
                  <a:noFill/>
                </a:ln>
                <a:solidFill>
                  <a:srgbClr val="696F80"/>
                </a:solidFill>
                <a:effectLst/>
                <a:uFillTx/>
                <a:latin typeface="Helvetica Neue"/>
                <a:ea typeface="Helvetica Neue"/>
                <a:cs typeface="Helvetica Neue"/>
                <a:sym typeface="Helvetica Neue"/>
              </a:rPr>
              <a:t>Potentiellement une architecture à n niveau</a:t>
            </a:r>
          </a:p>
        </p:txBody>
      </p:sp>
      <p:sp>
        <p:nvSpPr>
          <p:cNvPr id="23" name="Lorem ipsum dolor sit amet, consectetuer adipiscing dolore maescenas. Elit, sed diam nonummy nibh euismod tincidunt ut laoreet">
            <a:extLst>
              <a:ext uri="{FF2B5EF4-FFF2-40B4-BE49-F238E27FC236}">
                <a16:creationId xmlns:a16="http://schemas.microsoft.com/office/drawing/2014/main" id="{C1CD8144-B7AD-4144-876B-FA4B48B324BE}"/>
              </a:ext>
            </a:extLst>
          </p:cNvPr>
          <p:cNvSpPr txBox="1"/>
          <p:nvPr/>
        </p:nvSpPr>
        <p:spPr>
          <a:xfrm>
            <a:off x="113102" y="9235260"/>
            <a:ext cx="3312068" cy="3368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nSpc>
                <a:spcPct val="110000"/>
              </a:lnSpc>
              <a:defRPr sz="1500" b="0">
                <a:solidFill>
                  <a:srgbClr val="696F80"/>
                </a:solidFill>
              </a:defRPr>
            </a:lvl1pPr>
          </a:lstStyle>
          <a:p>
            <a:r>
              <a:rPr lang="fr-FR" dirty="0" err="1"/>
              <a:t>Ihm</a:t>
            </a:r>
            <a:r>
              <a:rPr lang="fr-FR" dirty="0"/>
              <a:t>: Interface Homme Machine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88"/>
                                        </p:tgtEl>
                                        <p:attrNameLst>
                                          <p:attrName>style.visibility</p:attrName>
                                        </p:attrNameLst>
                                      </p:cBhvr>
                                      <p:to>
                                        <p:strVal val="visible"/>
                                      </p:to>
                                    </p:set>
                                    <p:animEffect transition="in" filter="fade">
                                      <p:cBhvr>
                                        <p:cTn id="7" dur="500"/>
                                        <p:tgtEl>
                                          <p:spTgt spid="8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7"/>
                                        </p:tgtEl>
                                        <p:attrNameLst>
                                          <p:attrName>style.visibility</p:attrName>
                                        </p:attrNameLst>
                                      </p:cBhvr>
                                      <p:to>
                                        <p:strVal val="visible"/>
                                      </p:to>
                                    </p:set>
                                    <p:animEffect transition="in" filter="fade">
                                      <p:cBhvr>
                                        <p:cTn id="10" dur="500"/>
                                        <p:tgtEl>
                                          <p:spTgt spid="88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89"/>
                                        </p:tgtEl>
                                        <p:attrNameLst>
                                          <p:attrName>style.visibility</p:attrName>
                                        </p:attrNameLst>
                                      </p:cBhvr>
                                      <p:to>
                                        <p:strVal val="visible"/>
                                      </p:to>
                                    </p:set>
                                    <p:animEffect transition="in" filter="fade">
                                      <p:cBhvr>
                                        <p:cTn id="14" dur="500"/>
                                        <p:tgtEl>
                                          <p:spTgt spid="88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90"/>
                                        </p:tgtEl>
                                        <p:attrNameLst>
                                          <p:attrName>style.visibility</p:attrName>
                                        </p:attrNameLst>
                                      </p:cBhvr>
                                      <p:to>
                                        <p:strVal val="visible"/>
                                      </p:to>
                                    </p:set>
                                    <p:animEffect transition="in" filter="fade">
                                      <p:cBhvr>
                                        <p:cTn id="17" dur="500"/>
                                        <p:tgtEl>
                                          <p:spTgt spid="89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91"/>
                                        </p:tgtEl>
                                        <p:attrNameLst>
                                          <p:attrName>style.visibility</p:attrName>
                                        </p:attrNameLst>
                                      </p:cBhvr>
                                      <p:to>
                                        <p:strVal val="visible"/>
                                      </p:to>
                                    </p:set>
                                    <p:animEffect transition="in" filter="fade">
                                      <p:cBhvr>
                                        <p:cTn id="21" dur="500"/>
                                        <p:tgtEl>
                                          <p:spTgt spid="8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2"/>
                                        </p:tgtEl>
                                        <p:attrNameLst>
                                          <p:attrName>style.visibility</p:attrName>
                                        </p:attrNameLst>
                                      </p:cBhvr>
                                      <p:to>
                                        <p:strVal val="visible"/>
                                      </p:to>
                                    </p:set>
                                    <p:animEffect transition="in" filter="fade">
                                      <p:cBhvr>
                                        <p:cTn id="24" dur="500"/>
                                        <p:tgtEl>
                                          <p:spTgt spid="89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animBg="1"/>
      <p:bldP spid="888" grpId="0" animBg="1"/>
      <p:bldP spid="889" grpId="0" animBg="1"/>
      <p:bldP spid="890" grpId="0" animBg="1"/>
      <p:bldP spid="891" grpId="0" animBg="1"/>
      <p:bldP spid="89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 name="Rectangle 4">
            <a:extLst>
              <a:ext uri="{FF2B5EF4-FFF2-40B4-BE49-F238E27FC236}">
                <a16:creationId xmlns:a16="http://schemas.microsoft.com/office/drawing/2014/main" id="{25F66EB5-07B3-4EC1-91D7-136AC05E9DDF}"/>
              </a:ext>
            </a:extLst>
          </p:cNvPr>
          <p:cNvSpPr/>
          <p:nvPr/>
        </p:nvSpPr>
        <p:spPr>
          <a:xfrm>
            <a:off x="280405" y="1902738"/>
            <a:ext cx="12319843" cy="6986726"/>
          </a:xfrm>
          <a:prstGeom prst="rect">
            <a:avLst/>
          </a:prstGeom>
          <a:solidFill>
            <a:schemeClr val="accent1">
              <a:lumMod val="50000"/>
              <a:alpha val="40000"/>
            </a:scheme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32" name="pexels-photo-1088672.jpeg" descr="pexels-photo-1088672.jpeg"/>
          <p:cNvPicPr>
            <a:picLocks noChangeAspect="1"/>
          </p:cNvPicPr>
          <p:nvPr/>
        </p:nvPicPr>
        <p:blipFill>
          <a:blip r:embed="rId2"/>
          <a:srcRect l="2692" r="715" b="91458"/>
          <a:stretch>
            <a:fillRect/>
          </a:stretch>
        </p:blipFill>
        <p:spPr>
          <a:xfrm>
            <a:off x="-16934" y="-969"/>
            <a:ext cx="13038668" cy="767452"/>
          </a:xfrm>
          <a:prstGeom prst="rect">
            <a:avLst/>
          </a:prstGeom>
          <a:ln w="12700">
            <a:miter lim="400000"/>
          </a:ln>
        </p:spPr>
      </p:pic>
      <p:sp>
        <p:nvSpPr>
          <p:cNvPr id="939" name="adipiscing ipsum"/>
          <p:cNvSpPr txBox="1"/>
          <p:nvPr/>
        </p:nvSpPr>
        <p:spPr>
          <a:xfrm>
            <a:off x="392980" y="882167"/>
            <a:ext cx="8414163" cy="6935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80000"/>
              </a:lnSpc>
              <a:defRPr sz="6700" b="0" cap="all">
                <a:solidFill>
                  <a:srgbClr val="CD9229"/>
                </a:solidFill>
                <a:latin typeface="Helvetica Neue UltraLight"/>
                <a:ea typeface="Helvetica Neue UltraLight"/>
                <a:cs typeface="Helvetica Neue UltraLight"/>
                <a:sym typeface="Helvetica Neue UltraLight"/>
              </a:defRPr>
            </a:pPr>
            <a:r>
              <a:rPr lang="fr-FR" sz="4800" dirty="0">
                <a:solidFill>
                  <a:srgbClr val="696F80"/>
                </a:solidFill>
              </a:rPr>
              <a:t>Architecture </a:t>
            </a:r>
            <a:r>
              <a:rPr lang="fr-FR" sz="4800" dirty="0">
                <a:solidFill>
                  <a:schemeClr val="accent1">
                    <a:lumMod val="75000"/>
                  </a:schemeClr>
                </a:solidFill>
              </a:rPr>
              <a:t>de l’outil</a:t>
            </a:r>
            <a:endParaRPr sz="4800" dirty="0">
              <a:solidFill>
                <a:schemeClr val="accent1">
                  <a:lumMod val="75000"/>
                </a:schemeClr>
              </a:solidFill>
            </a:endParaRPr>
          </a:p>
        </p:txBody>
      </p:sp>
      <p:sp>
        <p:nvSpPr>
          <p:cNvPr id="27" name="#2">
            <a:extLst>
              <a:ext uri="{FF2B5EF4-FFF2-40B4-BE49-F238E27FC236}">
                <a16:creationId xmlns:a16="http://schemas.microsoft.com/office/drawing/2014/main" id="{AB2B12A1-CE9F-4046-9CF2-8FB9B5526901}"/>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3</a:t>
            </a:r>
            <a:endParaRPr sz="4000" dirty="0">
              <a:solidFill>
                <a:schemeClr val="accent1">
                  <a:lumMod val="75000"/>
                </a:schemeClr>
              </a:solidFill>
            </a:endParaRPr>
          </a:p>
        </p:txBody>
      </p:sp>
      <p:pic>
        <p:nvPicPr>
          <p:cNvPr id="4" name="Graphique 3" descr="Serveur">
            <a:extLst>
              <a:ext uri="{FF2B5EF4-FFF2-40B4-BE49-F238E27FC236}">
                <a16:creationId xmlns:a16="http://schemas.microsoft.com/office/drawing/2014/main" id="{A4C43F22-D565-4C80-BC7D-6C59A490DD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4046" y="4939702"/>
            <a:ext cx="788596" cy="788596"/>
          </a:xfrm>
          <a:prstGeom prst="rect">
            <a:avLst/>
          </a:prstGeom>
        </p:spPr>
      </p:pic>
      <p:cxnSp>
        <p:nvCxnSpPr>
          <p:cNvPr id="7" name="Connecteur droit 6">
            <a:extLst>
              <a:ext uri="{FF2B5EF4-FFF2-40B4-BE49-F238E27FC236}">
                <a16:creationId xmlns:a16="http://schemas.microsoft.com/office/drawing/2014/main" id="{763FD3BB-41B3-488D-B766-BEA1E418F8ED}"/>
              </a:ext>
            </a:extLst>
          </p:cNvPr>
          <p:cNvCxnSpPr>
            <a:cxnSpLocks/>
          </p:cNvCxnSpPr>
          <p:nvPr/>
        </p:nvCxnSpPr>
        <p:spPr>
          <a:xfrm>
            <a:off x="4927107" y="2425805"/>
            <a:ext cx="0" cy="5874816"/>
          </a:xfrm>
          <a:prstGeom prst="line">
            <a:avLst/>
          </a:prstGeom>
          <a:noFill/>
          <a:ln w="254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pic>
        <p:nvPicPr>
          <p:cNvPr id="10" name="Graphique 9" descr="Ordinateur portable">
            <a:extLst>
              <a:ext uri="{FF2B5EF4-FFF2-40B4-BE49-F238E27FC236}">
                <a16:creationId xmlns:a16="http://schemas.microsoft.com/office/drawing/2014/main" id="{7DD760B4-26AD-4514-868B-394D9CD186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2179" y="2738684"/>
            <a:ext cx="914400" cy="914400"/>
          </a:xfrm>
          <a:prstGeom prst="rect">
            <a:avLst/>
          </a:prstGeom>
        </p:spPr>
      </p:pic>
      <p:pic>
        <p:nvPicPr>
          <p:cNvPr id="12" name="Graphique 11" descr="Tablette">
            <a:extLst>
              <a:ext uri="{FF2B5EF4-FFF2-40B4-BE49-F238E27FC236}">
                <a16:creationId xmlns:a16="http://schemas.microsoft.com/office/drawing/2014/main" id="{CD294992-D00D-410E-8792-B2A3602B8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2179" y="4813898"/>
            <a:ext cx="914400" cy="914400"/>
          </a:xfrm>
          <a:prstGeom prst="rect">
            <a:avLst/>
          </a:prstGeom>
        </p:spPr>
      </p:pic>
      <p:pic>
        <p:nvPicPr>
          <p:cNvPr id="14" name="Graphique 13" descr="Ordinateur">
            <a:extLst>
              <a:ext uri="{FF2B5EF4-FFF2-40B4-BE49-F238E27FC236}">
                <a16:creationId xmlns:a16="http://schemas.microsoft.com/office/drawing/2014/main" id="{E3B3482A-B56F-4B65-A8C9-82F6507440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02179" y="7135527"/>
            <a:ext cx="914400" cy="914400"/>
          </a:xfrm>
          <a:prstGeom prst="rect">
            <a:avLst/>
          </a:prstGeom>
        </p:spPr>
      </p:pic>
      <p:cxnSp>
        <p:nvCxnSpPr>
          <p:cNvPr id="20" name="Connecteur droit 19">
            <a:extLst>
              <a:ext uri="{FF2B5EF4-FFF2-40B4-BE49-F238E27FC236}">
                <a16:creationId xmlns:a16="http://schemas.microsoft.com/office/drawing/2014/main" id="{5A4D65BE-16E4-4BCB-B18B-4E4028EC9503}"/>
              </a:ext>
            </a:extLst>
          </p:cNvPr>
          <p:cNvCxnSpPr>
            <a:cxnSpLocks/>
          </p:cNvCxnSpPr>
          <p:nvPr/>
        </p:nvCxnSpPr>
        <p:spPr>
          <a:xfrm>
            <a:off x="7565253" y="2458693"/>
            <a:ext cx="0" cy="5874816"/>
          </a:xfrm>
          <a:prstGeom prst="line">
            <a:avLst/>
          </a:prstGeom>
          <a:noFill/>
          <a:ln w="254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6" name="Connecteur droit avec flèche 15">
            <a:extLst>
              <a:ext uri="{FF2B5EF4-FFF2-40B4-BE49-F238E27FC236}">
                <a16:creationId xmlns:a16="http://schemas.microsoft.com/office/drawing/2014/main" id="{25536C60-83BD-48B8-B833-5A0C328835D5}"/>
              </a:ext>
            </a:extLst>
          </p:cNvPr>
          <p:cNvCxnSpPr>
            <a:cxnSpLocks/>
          </p:cNvCxnSpPr>
          <p:nvPr/>
        </p:nvCxnSpPr>
        <p:spPr>
          <a:xfrm>
            <a:off x="2316579" y="3195884"/>
            <a:ext cx="3507467" cy="1919379"/>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3" name="Connecteur droit avec flèche 22">
            <a:extLst>
              <a:ext uri="{FF2B5EF4-FFF2-40B4-BE49-F238E27FC236}">
                <a16:creationId xmlns:a16="http://schemas.microsoft.com/office/drawing/2014/main" id="{31931770-BAA3-46DE-BD4E-9ED4F0FA0922}"/>
              </a:ext>
            </a:extLst>
          </p:cNvPr>
          <p:cNvCxnSpPr>
            <a:cxnSpLocks/>
            <a:stCxn id="12" idx="3"/>
            <a:endCxn id="4" idx="1"/>
          </p:cNvCxnSpPr>
          <p:nvPr/>
        </p:nvCxnSpPr>
        <p:spPr>
          <a:xfrm>
            <a:off x="2316579" y="5271098"/>
            <a:ext cx="3507467" cy="62902"/>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30" name="Connecteur droit avec flèche 29">
            <a:extLst>
              <a:ext uri="{FF2B5EF4-FFF2-40B4-BE49-F238E27FC236}">
                <a16:creationId xmlns:a16="http://schemas.microsoft.com/office/drawing/2014/main" id="{072B4878-793A-4D3E-9068-4B256651FF49}"/>
              </a:ext>
            </a:extLst>
          </p:cNvPr>
          <p:cNvCxnSpPr>
            <a:cxnSpLocks/>
            <a:stCxn id="14" idx="3"/>
            <a:endCxn id="69" idx="1"/>
          </p:cNvCxnSpPr>
          <p:nvPr/>
        </p:nvCxnSpPr>
        <p:spPr>
          <a:xfrm flipV="1">
            <a:off x="2316579" y="7071023"/>
            <a:ext cx="3507467" cy="521704"/>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sp>
        <p:nvSpPr>
          <p:cNvPr id="33" name="ZoneTexte 32">
            <a:extLst>
              <a:ext uri="{FF2B5EF4-FFF2-40B4-BE49-F238E27FC236}">
                <a16:creationId xmlns:a16="http://schemas.microsoft.com/office/drawing/2014/main" id="{FA59E730-CF2F-42C2-BA67-5BB2D8634B48}"/>
              </a:ext>
            </a:extLst>
          </p:cNvPr>
          <p:cNvSpPr txBox="1"/>
          <p:nvPr/>
        </p:nvSpPr>
        <p:spPr>
          <a:xfrm>
            <a:off x="1308720" y="2128243"/>
            <a:ext cx="110131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1" i="0" u="none" strike="noStrike" cap="none" spc="0" normalizeH="0" baseline="0" dirty="0">
                <a:ln>
                  <a:noFill/>
                </a:ln>
                <a:solidFill>
                  <a:schemeClr val="bg1"/>
                </a:solidFill>
                <a:effectLst/>
                <a:uFillTx/>
                <a:latin typeface="Helvetica Neue"/>
                <a:ea typeface="Helvetica Neue"/>
                <a:cs typeface="Helvetica Neue"/>
                <a:sym typeface="Helvetica Neue"/>
              </a:rPr>
              <a:t>Clients</a:t>
            </a:r>
          </a:p>
        </p:txBody>
      </p:sp>
      <p:sp>
        <p:nvSpPr>
          <p:cNvPr id="37" name="ZoneTexte 36">
            <a:extLst>
              <a:ext uri="{FF2B5EF4-FFF2-40B4-BE49-F238E27FC236}">
                <a16:creationId xmlns:a16="http://schemas.microsoft.com/office/drawing/2014/main" id="{0FC32879-81BE-4B6F-A50C-5DA9E5A1699D}"/>
              </a:ext>
            </a:extLst>
          </p:cNvPr>
          <p:cNvSpPr txBox="1"/>
          <p:nvPr/>
        </p:nvSpPr>
        <p:spPr>
          <a:xfrm>
            <a:off x="5215980" y="2090235"/>
            <a:ext cx="194840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1" i="0" u="none" strike="noStrike" cap="none" spc="0" normalizeH="0" baseline="0" dirty="0">
                <a:ln>
                  <a:noFill/>
                </a:ln>
                <a:solidFill>
                  <a:schemeClr val="bg1"/>
                </a:solidFill>
                <a:effectLst/>
                <a:uFillTx/>
                <a:latin typeface="Helvetica Neue"/>
                <a:ea typeface="Helvetica Neue"/>
                <a:cs typeface="Helvetica Neue"/>
                <a:sym typeface="Helvetica Neue"/>
              </a:rPr>
              <a:t>Serveurs de</a:t>
            </a:r>
          </a:p>
          <a:p>
            <a:pPr marL="0" marR="0" indent="0" algn="ctr" defTabSz="584200" rtl="0" fontAlgn="auto" latinLnBrk="0" hangingPunct="0">
              <a:lnSpc>
                <a:spcPct val="100000"/>
              </a:lnSpc>
              <a:spcBef>
                <a:spcPts val="0"/>
              </a:spcBef>
              <a:spcAft>
                <a:spcPts val="0"/>
              </a:spcAft>
              <a:buClrTx/>
              <a:buSzTx/>
              <a:buFontTx/>
              <a:buNone/>
              <a:tabLst/>
            </a:pPr>
            <a:r>
              <a:rPr kumimoji="0" lang="fr-FR" sz="1600" b="1" i="0" u="none" strike="noStrike" cap="none" spc="0" normalizeH="0" baseline="0" dirty="0">
                <a:ln>
                  <a:noFill/>
                </a:ln>
                <a:solidFill>
                  <a:schemeClr val="bg1"/>
                </a:solidFill>
                <a:effectLst/>
                <a:uFillTx/>
                <a:latin typeface="Helvetica Neue"/>
                <a:ea typeface="Helvetica Neue"/>
                <a:cs typeface="Helvetica Neue"/>
                <a:sym typeface="Helvetica Neue"/>
              </a:rPr>
              <a:t>traitements</a:t>
            </a:r>
          </a:p>
        </p:txBody>
      </p:sp>
      <p:pic>
        <p:nvPicPr>
          <p:cNvPr id="38" name="Gráfico 100" descr="Database">
            <a:extLst>
              <a:ext uri="{FF2B5EF4-FFF2-40B4-BE49-F238E27FC236}">
                <a16:creationId xmlns:a16="http://schemas.microsoft.com/office/drawing/2014/main" id="{89306174-6251-46E7-9F4B-B74E30F08B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51648" y="2895190"/>
            <a:ext cx="788596" cy="788596"/>
          </a:xfrm>
          <a:prstGeom prst="rect">
            <a:avLst/>
          </a:prstGeom>
        </p:spPr>
      </p:pic>
      <p:pic>
        <p:nvPicPr>
          <p:cNvPr id="39" name="Graphique 38" descr="Database">
            <a:extLst>
              <a:ext uri="{FF2B5EF4-FFF2-40B4-BE49-F238E27FC236}">
                <a16:creationId xmlns:a16="http://schemas.microsoft.com/office/drawing/2014/main" id="{68EF978B-2B7D-43AA-A8D1-602CB610AA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64882" y="3910540"/>
            <a:ext cx="788596" cy="788596"/>
          </a:xfrm>
          <a:prstGeom prst="rect">
            <a:avLst/>
          </a:prstGeom>
        </p:spPr>
      </p:pic>
      <p:pic>
        <p:nvPicPr>
          <p:cNvPr id="40" name="Graphique 39" descr="Database">
            <a:extLst>
              <a:ext uri="{FF2B5EF4-FFF2-40B4-BE49-F238E27FC236}">
                <a16:creationId xmlns:a16="http://schemas.microsoft.com/office/drawing/2014/main" id="{3399B02D-9F11-4946-9D3A-298C9A9346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31939" y="2885212"/>
            <a:ext cx="788596" cy="788596"/>
          </a:xfrm>
          <a:prstGeom prst="rect">
            <a:avLst/>
          </a:prstGeom>
        </p:spPr>
      </p:pic>
      <p:pic>
        <p:nvPicPr>
          <p:cNvPr id="41" name="Gráfico 14" descr="Database">
            <a:extLst>
              <a:ext uri="{FF2B5EF4-FFF2-40B4-BE49-F238E27FC236}">
                <a16:creationId xmlns:a16="http://schemas.microsoft.com/office/drawing/2014/main" id="{9EC95A80-9581-4CEA-AB39-2E08DD6514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31939" y="3910540"/>
            <a:ext cx="788596" cy="788596"/>
          </a:xfrm>
          <a:prstGeom prst="rect">
            <a:avLst/>
          </a:prstGeom>
        </p:spPr>
      </p:pic>
      <p:cxnSp>
        <p:nvCxnSpPr>
          <p:cNvPr id="42" name="Connecteur droit avec flèche 41">
            <a:extLst>
              <a:ext uri="{FF2B5EF4-FFF2-40B4-BE49-F238E27FC236}">
                <a16:creationId xmlns:a16="http://schemas.microsoft.com/office/drawing/2014/main" id="{A9735473-92C6-4B52-89D3-CA094E16DFBC}"/>
              </a:ext>
            </a:extLst>
          </p:cNvPr>
          <p:cNvCxnSpPr>
            <a:cxnSpLocks/>
            <a:stCxn id="4" idx="3"/>
          </p:cNvCxnSpPr>
          <p:nvPr/>
        </p:nvCxnSpPr>
        <p:spPr>
          <a:xfrm flipV="1">
            <a:off x="6612642" y="3279510"/>
            <a:ext cx="2319297" cy="2054490"/>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Connecteur droit avec flèche 44">
            <a:extLst>
              <a:ext uri="{FF2B5EF4-FFF2-40B4-BE49-F238E27FC236}">
                <a16:creationId xmlns:a16="http://schemas.microsoft.com/office/drawing/2014/main" id="{66456838-4FCA-48A3-B8A4-751312E5995F}"/>
              </a:ext>
            </a:extLst>
          </p:cNvPr>
          <p:cNvCxnSpPr>
            <a:cxnSpLocks/>
            <a:stCxn id="4" idx="3"/>
          </p:cNvCxnSpPr>
          <p:nvPr/>
        </p:nvCxnSpPr>
        <p:spPr>
          <a:xfrm flipV="1">
            <a:off x="6612642" y="4270159"/>
            <a:ext cx="2319297" cy="1063841"/>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Connecteur droit avec flèche 47">
            <a:extLst>
              <a:ext uri="{FF2B5EF4-FFF2-40B4-BE49-F238E27FC236}">
                <a16:creationId xmlns:a16="http://schemas.microsoft.com/office/drawing/2014/main" id="{3616CC4D-2EBA-4042-9EB8-0EB167753050}"/>
              </a:ext>
            </a:extLst>
          </p:cNvPr>
          <p:cNvCxnSpPr>
            <a:cxnSpLocks/>
          </p:cNvCxnSpPr>
          <p:nvPr/>
        </p:nvCxnSpPr>
        <p:spPr>
          <a:xfrm flipV="1">
            <a:off x="510515" y="8966966"/>
            <a:ext cx="220858" cy="327642"/>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50" name="Connecteur droit avec flèche 49">
            <a:extLst>
              <a:ext uri="{FF2B5EF4-FFF2-40B4-BE49-F238E27FC236}">
                <a16:creationId xmlns:a16="http://schemas.microsoft.com/office/drawing/2014/main" id="{398BDDD1-F898-4275-93F0-51905ED46813}"/>
              </a:ext>
            </a:extLst>
          </p:cNvPr>
          <p:cNvCxnSpPr>
            <a:cxnSpLocks/>
          </p:cNvCxnSpPr>
          <p:nvPr/>
        </p:nvCxnSpPr>
        <p:spPr>
          <a:xfrm flipV="1">
            <a:off x="441329" y="9374605"/>
            <a:ext cx="208749" cy="316346"/>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8" name="ZoneTexte 57">
            <a:extLst>
              <a:ext uri="{FF2B5EF4-FFF2-40B4-BE49-F238E27FC236}">
                <a16:creationId xmlns:a16="http://schemas.microsoft.com/office/drawing/2014/main" id="{E0FDC328-0FE3-43BC-ACD2-E3AA79871145}"/>
              </a:ext>
            </a:extLst>
          </p:cNvPr>
          <p:cNvSpPr txBox="1"/>
          <p:nvPr/>
        </p:nvSpPr>
        <p:spPr>
          <a:xfrm>
            <a:off x="8888481" y="2163307"/>
            <a:ext cx="194840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600" b="1" i="0" u="none" strike="noStrike" cap="none" spc="0" normalizeH="0" baseline="0" dirty="0">
                <a:ln>
                  <a:noFill/>
                </a:ln>
                <a:solidFill>
                  <a:schemeClr val="bg1"/>
                </a:solidFill>
                <a:effectLst/>
                <a:uFillTx/>
                <a:latin typeface="Helvetica Neue"/>
                <a:ea typeface="Helvetica Neue"/>
                <a:cs typeface="Helvetica Neue"/>
                <a:sym typeface="Helvetica Neue"/>
              </a:rPr>
              <a:t>Serveurs SGBD</a:t>
            </a:r>
          </a:p>
        </p:txBody>
      </p:sp>
      <p:sp>
        <p:nvSpPr>
          <p:cNvPr id="56" name="Rectangle 55">
            <a:extLst>
              <a:ext uri="{FF2B5EF4-FFF2-40B4-BE49-F238E27FC236}">
                <a16:creationId xmlns:a16="http://schemas.microsoft.com/office/drawing/2014/main" id="{24A73EA7-0A6E-4D2B-8E0D-E53F15C2537D}"/>
              </a:ext>
            </a:extLst>
          </p:cNvPr>
          <p:cNvSpPr/>
          <p:nvPr/>
        </p:nvSpPr>
        <p:spPr>
          <a:xfrm>
            <a:off x="8371643" y="2685270"/>
            <a:ext cx="3230972" cy="21286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1" name="ZoneTexte 60">
            <a:extLst>
              <a:ext uri="{FF2B5EF4-FFF2-40B4-BE49-F238E27FC236}">
                <a16:creationId xmlns:a16="http://schemas.microsoft.com/office/drawing/2014/main" id="{78481C96-AB25-458D-B2DB-42F5A4BE16DD}"/>
              </a:ext>
            </a:extLst>
          </p:cNvPr>
          <p:cNvSpPr txBox="1"/>
          <p:nvPr/>
        </p:nvSpPr>
        <p:spPr>
          <a:xfrm>
            <a:off x="9097719" y="4828005"/>
            <a:ext cx="2017039"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200" b="1" i="0" u="none" strike="noStrike" cap="none" spc="0" normalizeH="0" baseline="0" dirty="0">
                <a:ln>
                  <a:noFill/>
                </a:ln>
                <a:solidFill>
                  <a:schemeClr val="bg1"/>
                </a:solidFill>
                <a:effectLst/>
                <a:uFillTx/>
                <a:latin typeface="Helvetica Neue"/>
                <a:ea typeface="Helvetica Neue"/>
                <a:cs typeface="Helvetica Neue"/>
                <a:sym typeface="Helvetica Neue"/>
              </a:rPr>
              <a:t>Serveurs Cloisonnés</a:t>
            </a:r>
          </a:p>
        </p:txBody>
      </p:sp>
      <p:pic>
        <p:nvPicPr>
          <p:cNvPr id="64" name="Graphique 63" descr="Database">
            <a:extLst>
              <a:ext uri="{FF2B5EF4-FFF2-40B4-BE49-F238E27FC236}">
                <a16:creationId xmlns:a16="http://schemas.microsoft.com/office/drawing/2014/main" id="{AEE05BE7-D42D-4B29-876E-37B9117B51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20699" y="7061996"/>
            <a:ext cx="484752" cy="484752"/>
          </a:xfrm>
          <a:prstGeom prst="rect">
            <a:avLst/>
          </a:prstGeom>
        </p:spPr>
      </p:pic>
      <p:pic>
        <p:nvPicPr>
          <p:cNvPr id="65" name="Graphique 64" descr="Database">
            <a:extLst>
              <a:ext uri="{FF2B5EF4-FFF2-40B4-BE49-F238E27FC236}">
                <a16:creationId xmlns:a16="http://schemas.microsoft.com/office/drawing/2014/main" id="{6E626A2D-94EF-4131-8106-313746C05B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29577" y="7608486"/>
            <a:ext cx="484752" cy="484752"/>
          </a:xfrm>
          <a:prstGeom prst="rect">
            <a:avLst/>
          </a:prstGeom>
        </p:spPr>
      </p:pic>
      <p:sp>
        <p:nvSpPr>
          <p:cNvPr id="66" name="Rectangle 65">
            <a:extLst>
              <a:ext uri="{FF2B5EF4-FFF2-40B4-BE49-F238E27FC236}">
                <a16:creationId xmlns:a16="http://schemas.microsoft.com/office/drawing/2014/main" id="{CA1D74D7-50D9-4BBD-A21F-F0F87186A4AB}"/>
              </a:ext>
            </a:extLst>
          </p:cNvPr>
          <p:cNvSpPr/>
          <p:nvPr/>
        </p:nvSpPr>
        <p:spPr>
          <a:xfrm>
            <a:off x="9880854" y="6931894"/>
            <a:ext cx="1429298" cy="13084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ZoneTexte 66">
            <a:extLst>
              <a:ext uri="{FF2B5EF4-FFF2-40B4-BE49-F238E27FC236}">
                <a16:creationId xmlns:a16="http://schemas.microsoft.com/office/drawing/2014/main" id="{401467F2-E014-4BF4-814A-1411DE1ADA63}"/>
              </a:ext>
            </a:extLst>
          </p:cNvPr>
          <p:cNvSpPr txBox="1"/>
          <p:nvPr/>
        </p:nvSpPr>
        <p:spPr>
          <a:xfrm>
            <a:off x="9720535" y="8275489"/>
            <a:ext cx="180256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200" b="1" i="0" u="none" strike="noStrike" cap="none" spc="0" normalizeH="0" baseline="0" dirty="0">
                <a:ln>
                  <a:noFill/>
                </a:ln>
                <a:solidFill>
                  <a:schemeClr val="bg1"/>
                </a:solidFill>
                <a:effectLst/>
                <a:uFillTx/>
                <a:latin typeface="Helvetica Neue"/>
                <a:ea typeface="Helvetica Neue"/>
                <a:cs typeface="Helvetica Neue"/>
                <a:sym typeface="Helvetica Neue"/>
              </a:rPr>
              <a:t>Serveurs Cloisonnés</a:t>
            </a:r>
          </a:p>
        </p:txBody>
      </p:sp>
      <p:sp>
        <p:nvSpPr>
          <p:cNvPr id="68" name="ZoneTexte 67">
            <a:extLst>
              <a:ext uri="{FF2B5EF4-FFF2-40B4-BE49-F238E27FC236}">
                <a16:creationId xmlns:a16="http://schemas.microsoft.com/office/drawing/2014/main" id="{7AA34486-CC93-4CD4-BE09-7ED366F529C6}"/>
              </a:ext>
            </a:extLst>
          </p:cNvPr>
          <p:cNvSpPr txBox="1"/>
          <p:nvPr/>
        </p:nvSpPr>
        <p:spPr>
          <a:xfrm>
            <a:off x="9830484" y="6596357"/>
            <a:ext cx="147966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200" b="1" i="0" u="none" strike="noStrike" cap="none" spc="0" normalizeH="0" baseline="0" dirty="0">
                <a:ln>
                  <a:noFill/>
                </a:ln>
                <a:solidFill>
                  <a:schemeClr val="bg1"/>
                </a:solidFill>
                <a:effectLst/>
                <a:uFillTx/>
                <a:latin typeface="Helvetica Neue"/>
                <a:ea typeface="Helvetica Neue"/>
                <a:cs typeface="Helvetica Neue"/>
                <a:sym typeface="Helvetica Neue"/>
              </a:rPr>
              <a:t>Serveurs SGBD</a:t>
            </a:r>
          </a:p>
        </p:txBody>
      </p:sp>
      <p:pic>
        <p:nvPicPr>
          <p:cNvPr id="69" name="Graphique 68" descr="Serveur">
            <a:extLst>
              <a:ext uri="{FF2B5EF4-FFF2-40B4-BE49-F238E27FC236}">
                <a16:creationId xmlns:a16="http://schemas.microsoft.com/office/drawing/2014/main" id="{A2A9A40A-360B-43E9-A92F-624F536708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4046" y="6676725"/>
            <a:ext cx="788596" cy="788596"/>
          </a:xfrm>
          <a:prstGeom prst="rect">
            <a:avLst/>
          </a:prstGeom>
        </p:spPr>
      </p:pic>
      <p:cxnSp>
        <p:nvCxnSpPr>
          <p:cNvPr id="70" name="Connecteur droit avec flèche 69">
            <a:extLst>
              <a:ext uri="{FF2B5EF4-FFF2-40B4-BE49-F238E27FC236}">
                <a16:creationId xmlns:a16="http://schemas.microsoft.com/office/drawing/2014/main" id="{CB2C6E4E-4765-4650-8FBA-9DC32CA9A71C}"/>
              </a:ext>
            </a:extLst>
          </p:cNvPr>
          <p:cNvCxnSpPr>
            <a:cxnSpLocks/>
          </p:cNvCxnSpPr>
          <p:nvPr/>
        </p:nvCxnSpPr>
        <p:spPr>
          <a:xfrm>
            <a:off x="6053643" y="5728298"/>
            <a:ext cx="0" cy="948427"/>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3" name="Connecteur droit avec flèche 72">
            <a:extLst>
              <a:ext uri="{FF2B5EF4-FFF2-40B4-BE49-F238E27FC236}">
                <a16:creationId xmlns:a16="http://schemas.microsoft.com/office/drawing/2014/main" id="{3982DDCF-1DB7-47D8-B025-CBEC90A57BCA}"/>
              </a:ext>
            </a:extLst>
          </p:cNvPr>
          <p:cNvCxnSpPr>
            <a:cxnSpLocks/>
          </p:cNvCxnSpPr>
          <p:nvPr/>
        </p:nvCxnSpPr>
        <p:spPr>
          <a:xfrm>
            <a:off x="6351509" y="5728298"/>
            <a:ext cx="0" cy="948427"/>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79" name="Connecteur droit avec flèche 78">
            <a:extLst>
              <a:ext uri="{FF2B5EF4-FFF2-40B4-BE49-F238E27FC236}">
                <a16:creationId xmlns:a16="http://schemas.microsoft.com/office/drawing/2014/main" id="{78E2C4D8-7AAC-41F4-A2CC-763A33F93E19}"/>
              </a:ext>
            </a:extLst>
          </p:cNvPr>
          <p:cNvCxnSpPr>
            <a:cxnSpLocks/>
            <a:stCxn id="4" idx="3"/>
          </p:cNvCxnSpPr>
          <p:nvPr/>
        </p:nvCxnSpPr>
        <p:spPr>
          <a:xfrm flipV="1">
            <a:off x="6612642" y="4304838"/>
            <a:ext cx="3652240" cy="1029162"/>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2" name="Connecteur droit avec flèche 81">
            <a:extLst>
              <a:ext uri="{FF2B5EF4-FFF2-40B4-BE49-F238E27FC236}">
                <a16:creationId xmlns:a16="http://schemas.microsoft.com/office/drawing/2014/main" id="{1C6CBB24-CFDB-41C0-8990-2C6A5AD9E587}"/>
              </a:ext>
            </a:extLst>
          </p:cNvPr>
          <p:cNvCxnSpPr>
            <a:cxnSpLocks/>
          </p:cNvCxnSpPr>
          <p:nvPr/>
        </p:nvCxnSpPr>
        <p:spPr>
          <a:xfrm flipV="1">
            <a:off x="6612642" y="3289488"/>
            <a:ext cx="3639006" cy="2044512"/>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5" name="Connecteur droit avec flèche 84">
            <a:extLst>
              <a:ext uri="{FF2B5EF4-FFF2-40B4-BE49-F238E27FC236}">
                <a16:creationId xmlns:a16="http://schemas.microsoft.com/office/drawing/2014/main" id="{922E5707-1D14-4E7D-8482-E8A0D7BAEA03}"/>
              </a:ext>
            </a:extLst>
          </p:cNvPr>
          <p:cNvCxnSpPr>
            <a:cxnSpLocks/>
            <a:stCxn id="69" idx="3"/>
          </p:cNvCxnSpPr>
          <p:nvPr/>
        </p:nvCxnSpPr>
        <p:spPr>
          <a:xfrm>
            <a:off x="6612642" y="7071023"/>
            <a:ext cx="3808057" cy="233349"/>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Connecteur droit avec flèche 87">
            <a:extLst>
              <a:ext uri="{FF2B5EF4-FFF2-40B4-BE49-F238E27FC236}">
                <a16:creationId xmlns:a16="http://schemas.microsoft.com/office/drawing/2014/main" id="{610EB4C9-F8CB-4EC5-A99F-F80764715F53}"/>
              </a:ext>
            </a:extLst>
          </p:cNvPr>
          <p:cNvCxnSpPr>
            <a:cxnSpLocks/>
            <a:stCxn id="69" idx="3"/>
          </p:cNvCxnSpPr>
          <p:nvPr/>
        </p:nvCxnSpPr>
        <p:spPr>
          <a:xfrm>
            <a:off x="6612642" y="7071023"/>
            <a:ext cx="3816935" cy="779839"/>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6" name="ZoneTexte 95">
            <a:extLst>
              <a:ext uri="{FF2B5EF4-FFF2-40B4-BE49-F238E27FC236}">
                <a16:creationId xmlns:a16="http://schemas.microsoft.com/office/drawing/2014/main" id="{441D612D-5829-45EA-81F8-CC2B3EDF1AED}"/>
              </a:ext>
            </a:extLst>
          </p:cNvPr>
          <p:cNvSpPr txBox="1"/>
          <p:nvPr/>
        </p:nvSpPr>
        <p:spPr>
          <a:xfrm>
            <a:off x="620944" y="8971769"/>
            <a:ext cx="40858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1400" dirty="0">
                <a:solidFill>
                  <a:schemeClr val="tx2">
                    <a:lumMod val="60000"/>
                    <a:lumOff val="40000"/>
                  </a:schemeClr>
                </a:solidFill>
              </a:rPr>
              <a:t>Connexion au serveurs de traitements</a:t>
            </a:r>
            <a:endParaRPr kumimoji="0" lang="fr-FR" sz="1400" b="1" i="0" u="none" strike="noStrike" cap="none" spc="0" normalizeH="0" baseline="0" dirty="0">
              <a:ln>
                <a:noFill/>
              </a:ln>
              <a:solidFill>
                <a:schemeClr val="tx2">
                  <a:lumMod val="60000"/>
                  <a:lumOff val="40000"/>
                </a:schemeClr>
              </a:solidFill>
              <a:effectLst/>
              <a:uFillTx/>
              <a:sym typeface="Helvetica Neue"/>
            </a:endParaRPr>
          </a:p>
        </p:txBody>
      </p:sp>
      <p:sp>
        <p:nvSpPr>
          <p:cNvPr id="97" name="ZoneTexte 96">
            <a:extLst>
              <a:ext uri="{FF2B5EF4-FFF2-40B4-BE49-F238E27FC236}">
                <a16:creationId xmlns:a16="http://schemas.microsoft.com/office/drawing/2014/main" id="{6500FAAF-5B3C-42A5-AEC0-B8514411521B}"/>
              </a:ext>
            </a:extLst>
          </p:cNvPr>
          <p:cNvSpPr txBox="1"/>
          <p:nvPr/>
        </p:nvSpPr>
        <p:spPr>
          <a:xfrm>
            <a:off x="731373" y="9346664"/>
            <a:ext cx="6844684"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1400" dirty="0">
                <a:solidFill>
                  <a:schemeClr val="tx2">
                    <a:lumMod val="60000"/>
                    <a:lumOff val="40000"/>
                  </a:schemeClr>
                </a:solidFill>
              </a:rPr>
              <a:t>Connexion privilégiée/autorisée aux différent serveur de base de données</a:t>
            </a:r>
            <a:endParaRPr kumimoji="0" lang="fr-FR" sz="1400" b="1" i="0" u="none" strike="noStrike" cap="none" spc="0" normalizeH="0" baseline="0" dirty="0">
              <a:ln>
                <a:noFill/>
              </a:ln>
              <a:solidFill>
                <a:schemeClr val="tx2">
                  <a:lumMod val="60000"/>
                  <a:lumOff val="40000"/>
                </a:schemeClr>
              </a:solidFill>
              <a:effectLst/>
              <a:uFillTx/>
              <a:sym typeface="Helvetica Neue"/>
            </a:endParaRPr>
          </a:p>
        </p:txBody>
      </p:sp>
      <p:sp>
        <p:nvSpPr>
          <p:cNvPr id="913" name="Parenthèse fermante 912">
            <a:extLst>
              <a:ext uri="{FF2B5EF4-FFF2-40B4-BE49-F238E27FC236}">
                <a16:creationId xmlns:a16="http://schemas.microsoft.com/office/drawing/2014/main" id="{782A741C-55A5-4C3E-8C37-B8BC114C0A59}"/>
              </a:ext>
            </a:extLst>
          </p:cNvPr>
          <p:cNvSpPr/>
          <p:nvPr/>
        </p:nvSpPr>
        <p:spPr>
          <a:xfrm rot="16200000">
            <a:off x="5754987" y="-2630042"/>
            <a:ext cx="1557531" cy="10848075"/>
          </a:xfrm>
          <a:prstGeom prst="rightBracket">
            <a:avLst>
              <a:gd name="adj" fmla="val 8333"/>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chemeClr val="bg1"/>
              </a:solidFill>
              <a:effectLst/>
              <a:uFillTx/>
            </a:endParaRPr>
          </a:p>
        </p:txBody>
      </p:sp>
      <p:sp>
        <p:nvSpPr>
          <p:cNvPr id="100" name="ZoneTexte 99">
            <a:extLst>
              <a:ext uri="{FF2B5EF4-FFF2-40B4-BE49-F238E27FC236}">
                <a16:creationId xmlns:a16="http://schemas.microsoft.com/office/drawing/2014/main" id="{172FA648-DE2A-4B1B-BBAB-74CA57B77290}"/>
              </a:ext>
            </a:extLst>
          </p:cNvPr>
          <p:cNvSpPr txBox="1"/>
          <p:nvPr/>
        </p:nvSpPr>
        <p:spPr>
          <a:xfrm>
            <a:off x="4411914" y="1509202"/>
            <a:ext cx="355653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800" b="1" i="0" u="none" strike="noStrike" cap="none" spc="0" normalizeH="0" baseline="0" dirty="0">
                <a:ln>
                  <a:noFill/>
                </a:ln>
                <a:solidFill>
                  <a:schemeClr val="tx1"/>
                </a:solidFill>
                <a:effectLst/>
                <a:uFillTx/>
                <a:latin typeface="Nunito" panose="00000500000000000000" pitchFamily="2" charset="0"/>
                <a:sym typeface="Helvetica Neue"/>
              </a:rPr>
              <a:t>Architecture 3-tiers</a:t>
            </a:r>
          </a:p>
        </p:txBody>
      </p:sp>
      <p:sp>
        <p:nvSpPr>
          <p:cNvPr id="101" name="Parenthèse fermante 100">
            <a:extLst>
              <a:ext uri="{FF2B5EF4-FFF2-40B4-BE49-F238E27FC236}">
                <a16:creationId xmlns:a16="http://schemas.microsoft.com/office/drawing/2014/main" id="{136E900F-7AC5-4E20-97BF-BA3A1A9CAB6E}"/>
              </a:ext>
            </a:extLst>
          </p:cNvPr>
          <p:cNvSpPr/>
          <p:nvPr/>
        </p:nvSpPr>
        <p:spPr>
          <a:xfrm rot="16200000" flipH="1">
            <a:off x="8223239" y="5108510"/>
            <a:ext cx="1007465" cy="6267189"/>
          </a:xfrm>
          <a:prstGeom prst="rightBracket">
            <a:avLst>
              <a:gd name="adj" fmla="val 8333"/>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fr-FR" sz="1800" b="0" i="0" u="none" strike="noStrike" cap="none" spc="0" normalizeH="0" baseline="0">
              <a:ln>
                <a:noFill/>
              </a:ln>
              <a:solidFill>
                <a:schemeClr val="bg1"/>
              </a:solidFill>
              <a:effectLst/>
              <a:uFillTx/>
            </a:endParaRPr>
          </a:p>
        </p:txBody>
      </p:sp>
      <p:sp>
        <p:nvSpPr>
          <p:cNvPr id="102" name="ZoneTexte 101">
            <a:extLst>
              <a:ext uri="{FF2B5EF4-FFF2-40B4-BE49-F238E27FC236}">
                <a16:creationId xmlns:a16="http://schemas.microsoft.com/office/drawing/2014/main" id="{05C66D6E-99A0-415C-833D-735D69F10FBE}"/>
              </a:ext>
            </a:extLst>
          </p:cNvPr>
          <p:cNvSpPr txBox="1"/>
          <p:nvPr/>
        </p:nvSpPr>
        <p:spPr>
          <a:xfrm>
            <a:off x="6948704" y="8943872"/>
            <a:ext cx="355653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800" b="1" i="0" u="none" strike="noStrike" cap="none" spc="0" normalizeH="0" baseline="0" dirty="0">
                <a:ln>
                  <a:noFill/>
                </a:ln>
                <a:solidFill>
                  <a:schemeClr val="tx1"/>
                </a:solidFill>
                <a:effectLst/>
                <a:uFillTx/>
                <a:latin typeface="Nunito" panose="00000500000000000000" pitchFamily="2" charset="0"/>
                <a:sym typeface="Helvetica Neue"/>
              </a:rPr>
              <a:t>Exemple architecture à n-niveau</a:t>
            </a:r>
          </a:p>
        </p:txBody>
      </p:sp>
      <p:cxnSp>
        <p:nvCxnSpPr>
          <p:cNvPr id="105" name="Connecteur droit avec flèche 104">
            <a:extLst>
              <a:ext uri="{FF2B5EF4-FFF2-40B4-BE49-F238E27FC236}">
                <a16:creationId xmlns:a16="http://schemas.microsoft.com/office/drawing/2014/main" id="{67D1CEEB-6770-45C3-BF4D-882B73E13D64}"/>
              </a:ext>
            </a:extLst>
          </p:cNvPr>
          <p:cNvCxnSpPr>
            <a:cxnSpLocks/>
          </p:cNvCxnSpPr>
          <p:nvPr/>
        </p:nvCxnSpPr>
        <p:spPr>
          <a:xfrm flipH="1" flipV="1">
            <a:off x="6502401" y="5728298"/>
            <a:ext cx="1508" cy="948427"/>
          </a:xfrm>
          <a:prstGeom prst="straightConnector1">
            <a:avLst/>
          </a:prstGeom>
          <a:noFill/>
          <a:ln w="25400" cap="flat">
            <a:solidFill>
              <a:schemeClr val="accent5">
                <a:lumMod val="75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08" name="Connecteur droit avec flèche 107">
            <a:extLst>
              <a:ext uri="{FF2B5EF4-FFF2-40B4-BE49-F238E27FC236}">
                <a16:creationId xmlns:a16="http://schemas.microsoft.com/office/drawing/2014/main" id="{89DAB8D5-F055-44BF-8FC1-B65057CFA6C2}"/>
              </a:ext>
            </a:extLst>
          </p:cNvPr>
          <p:cNvCxnSpPr>
            <a:cxnSpLocks/>
          </p:cNvCxnSpPr>
          <p:nvPr/>
        </p:nvCxnSpPr>
        <p:spPr>
          <a:xfrm flipV="1">
            <a:off x="5903946" y="5719420"/>
            <a:ext cx="1" cy="948427"/>
          </a:xfrm>
          <a:prstGeom prst="straightConnector1">
            <a:avLst/>
          </a:prstGeom>
          <a:noFill/>
          <a:ln w="2540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493" name="pexels-photo-1088672.jpeg" descr="pexels-photo-1088672.jpeg"/>
          <p:cNvPicPr>
            <a:picLocks noChangeAspect="1"/>
          </p:cNvPicPr>
          <p:nvPr/>
        </p:nvPicPr>
        <p:blipFill>
          <a:blip r:embed="rId3"/>
          <a:srcRect l="2692" r="715" b="91458"/>
          <a:stretch>
            <a:fillRect/>
          </a:stretch>
        </p:blipFill>
        <p:spPr>
          <a:xfrm>
            <a:off x="-16934" y="-969"/>
            <a:ext cx="13038668" cy="767452"/>
          </a:xfrm>
          <a:prstGeom prst="rect">
            <a:avLst/>
          </a:prstGeom>
          <a:ln w="12700">
            <a:miter lim="400000"/>
          </a:ln>
        </p:spPr>
      </p:pic>
      <p:sp>
        <p:nvSpPr>
          <p:cNvPr id="1496"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p:nvPr/>
        </p:nvSpPr>
        <p:spPr>
          <a:xfrm>
            <a:off x="419373" y="8640509"/>
            <a:ext cx="5329648" cy="8412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defRPr sz="1600">
                <a:solidFill>
                  <a:srgbClr val="696F80"/>
                </a:solidFill>
              </a:defRPr>
            </a:lvl1pPr>
          </a:lstStyle>
          <a:p>
            <a:r>
              <a:rPr lang="fr-FR" dirty="0"/>
              <a:t>Le </a:t>
            </a:r>
            <a:r>
              <a:rPr lang="fr-FR" dirty="0" err="1"/>
              <a:t>Replicator</a:t>
            </a:r>
            <a:r>
              <a:rPr lang="fr-FR" dirty="0"/>
              <a:t> peu être installé sur n’importe quelle serveur et être appelé par l’application cliente sans difficulté</a:t>
            </a:r>
            <a:endParaRPr dirty="0"/>
          </a:p>
        </p:txBody>
      </p:sp>
      <p:sp>
        <p:nvSpPr>
          <p:cNvPr id="1497" name="dolor"/>
          <p:cNvSpPr txBox="1"/>
          <p:nvPr/>
        </p:nvSpPr>
        <p:spPr>
          <a:xfrm>
            <a:off x="1256827" y="2053944"/>
            <a:ext cx="8309583"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80000"/>
              </a:lnSpc>
              <a:defRPr sz="8700" b="0" cap="all">
                <a:solidFill>
                  <a:srgbClr val="CD9229"/>
                </a:solidFill>
                <a:latin typeface="Helvetica Neue UltraLight"/>
                <a:ea typeface="Helvetica Neue UltraLight"/>
                <a:cs typeface="Helvetica Neue UltraLight"/>
                <a:sym typeface="Helvetica Neue UltraLight"/>
              </a:defRPr>
            </a:lvl1pPr>
          </a:lstStyle>
          <a:p>
            <a:r>
              <a:rPr lang="fr-FR" sz="4800" dirty="0">
                <a:solidFill>
                  <a:schemeClr val="accent1">
                    <a:lumMod val="75000"/>
                  </a:schemeClr>
                </a:solidFill>
              </a:rPr>
              <a:t>En mode distribué</a:t>
            </a:r>
            <a:endParaRPr sz="4800" dirty="0">
              <a:solidFill>
                <a:schemeClr val="accent1">
                  <a:lumMod val="75000"/>
                </a:schemeClr>
              </a:solidFill>
            </a:endParaRPr>
          </a:p>
        </p:txBody>
      </p:sp>
      <p:sp>
        <p:nvSpPr>
          <p:cNvPr id="1498" name="aliquam"/>
          <p:cNvSpPr txBox="1"/>
          <p:nvPr/>
        </p:nvSpPr>
        <p:spPr>
          <a:xfrm>
            <a:off x="1256827" y="1215535"/>
            <a:ext cx="8481489" cy="6935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80000"/>
              </a:lnSpc>
              <a:defRPr sz="9000" b="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sz="4800" dirty="0">
                <a:solidFill>
                  <a:srgbClr val="696F80"/>
                </a:solidFill>
              </a:rPr>
              <a:t>une application conçue</a:t>
            </a:r>
            <a:endParaRPr sz="4800" dirty="0"/>
          </a:p>
        </p:txBody>
      </p:sp>
      <p:sp>
        <p:nvSpPr>
          <p:cNvPr id="14" name="#2">
            <a:extLst>
              <a:ext uri="{FF2B5EF4-FFF2-40B4-BE49-F238E27FC236}">
                <a16:creationId xmlns:a16="http://schemas.microsoft.com/office/drawing/2014/main" id="{D981EE69-AF9B-8045-9FD1-32E7DE77E26D}"/>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4</a:t>
            </a:r>
            <a:endParaRPr sz="4000" dirty="0">
              <a:solidFill>
                <a:schemeClr val="accent1">
                  <a:lumMod val="75000"/>
                </a:schemeClr>
              </a:solidFill>
            </a:endParaRPr>
          </a:p>
        </p:txBody>
      </p:sp>
      <p:pic>
        <p:nvPicPr>
          <p:cNvPr id="4" name="Image 3" descr="Une image contenant objet, vue, étoile, assis&#10;&#10;Description générée automatiquement">
            <a:extLst>
              <a:ext uri="{FF2B5EF4-FFF2-40B4-BE49-F238E27FC236}">
                <a16:creationId xmlns:a16="http://schemas.microsoft.com/office/drawing/2014/main" id="{732C35E4-BD0D-41F5-9C3E-B8CCCBB93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122" y="2870189"/>
            <a:ext cx="9312555" cy="5386044"/>
          </a:xfrm>
          <a:prstGeom prst="rect">
            <a:avLst/>
          </a:prstGeom>
        </p:spPr>
      </p:pic>
    </p:spTree>
    <p:extLst>
      <p:ext uri="{BB962C8B-B14F-4D97-AF65-F5344CB8AC3E}">
        <p14:creationId xmlns:p14="http://schemas.microsoft.com/office/powerpoint/2010/main" val="22917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96"/>
                                        </p:tgtEl>
                                        <p:attrNameLst>
                                          <p:attrName>style.visibility</p:attrName>
                                        </p:attrNameLst>
                                      </p:cBhvr>
                                      <p:to>
                                        <p:strVal val="visible"/>
                                      </p:to>
                                    </p:set>
                                    <p:animEffect transition="in" filter="fade">
                                      <p:cBhvr>
                                        <p:cTn id="7" dur="500"/>
                                        <p:tgtEl>
                                          <p:spTgt spid="1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Rectangle"/>
          <p:cNvSpPr/>
          <p:nvPr/>
        </p:nvSpPr>
        <p:spPr>
          <a:xfrm>
            <a:off x="-8467" y="-22439"/>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 name="Data Center" descr="Une image contenant intérieur&#10;&#10;&#10;&#10;Description générée automatiquement">
            <a:extLst>
              <a:ext uri="{FF2B5EF4-FFF2-40B4-BE49-F238E27FC236}">
                <a16:creationId xmlns:a16="http://schemas.microsoft.com/office/drawing/2014/main" id="{A6BE18E4-2D04-804C-A923-112E70E5E0A1}"/>
              </a:ext>
            </a:extLst>
          </p:cNvPr>
          <p:cNvPicPr>
            <a:picLocks noChangeAspect="1"/>
          </p:cNvPicPr>
          <p:nvPr/>
        </p:nvPicPr>
        <p:blipFill rotWithShape="1">
          <a:blip r:embed="rId3">
            <a:extLst>
              <a:ext uri="{28A0092B-C50C-407E-A947-70E740481C1C}">
                <a14:useLocalDpi xmlns:a14="http://schemas.microsoft.com/office/drawing/2010/main" val="0"/>
              </a:ext>
            </a:extLst>
          </a:blip>
          <a:srcRect l="38618" t="1061" r="23695" b="3768"/>
          <a:stretch/>
        </p:blipFill>
        <p:spPr>
          <a:xfrm>
            <a:off x="-8468" y="251504"/>
            <a:ext cx="9258793" cy="95876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ln w="12700">
            <a:miter lim="400000"/>
          </a:ln>
        </p:spPr>
      </p:pic>
      <p:sp>
        <p:nvSpPr>
          <p:cNvPr id="1009" name="Circle"/>
          <p:cNvSpPr/>
          <p:nvPr/>
        </p:nvSpPr>
        <p:spPr>
          <a:xfrm>
            <a:off x="1615709" y="1740831"/>
            <a:ext cx="1316964" cy="1316965"/>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010" name="Circle"/>
          <p:cNvSpPr/>
          <p:nvPr/>
        </p:nvSpPr>
        <p:spPr>
          <a:xfrm>
            <a:off x="2891246" y="3163231"/>
            <a:ext cx="1316964" cy="1316965"/>
          </a:xfrm>
          <a:prstGeom prst="ellipse">
            <a:avLst/>
          </a:prstGeom>
          <a:solidFill>
            <a:srgbClr val="D0D7E1"/>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011" name="Circle"/>
          <p:cNvSpPr/>
          <p:nvPr/>
        </p:nvSpPr>
        <p:spPr>
          <a:xfrm>
            <a:off x="4274242" y="4524148"/>
            <a:ext cx="1316965" cy="1316964"/>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012" name="Circle"/>
          <p:cNvSpPr/>
          <p:nvPr/>
        </p:nvSpPr>
        <p:spPr>
          <a:xfrm>
            <a:off x="5662776" y="6109631"/>
            <a:ext cx="1316964" cy="1316964"/>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1014" name="Shape"/>
          <p:cNvSpPr/>
          <p:nvPr/>
        </p:nvSpPr>
        <p:spPr>
          <a:xfrm>
            <a:off x="2084707" y="2030930"/>
            <a:ext cx="378968" cy="728792"/>
          </a:xfrm>
          <a:custGeom>
            <a:avLst/>
            <a:gdLst/>
            <a:ahLst/>
            <a:cxnLst>
              <a:cxn ang="0">
                <a:pos x="wd2" y="hd2"/>
              </a:cxn>
              <a:cxn ang="5400000">
                <a:pos x="wd2" y="hd2"/>
              </a:cxn>
              <a:cxn ang="10800000">
                <a:pos x="wd2" y="hd2"/>
              </a:cxn>
              <a:cxn ang="16200000">
                <a:pos x="wd2" y="hd2"/>
              </a:cxn>
            </a:cxnLst>
            <a:rect l="0" t="0" r="r" b="b"/>
            <a:pathLst>
              <a:path w="21600" h="21600" extrusionOk="0">
                <a:moveTo>
                  <a:pt x="18796" y="4104"/>
                </a:moveTo>
                <a:lnTo>
                  <a:pt x="2804" y="4104"/>
                </a:lnTo>
                <a:lnTo>
                  <a:pt x="2804" y="17604"/>
                </a:lnTo>
                <a:lnTo>
                  <a:pt x="18796" y="17604"/>
                </a:lnTo>
                <a:cubicBezTo>
                  <a:pt x="18796" y="17604"/>
                  <a:pt x="18796" y="4104"/>
                  <a:pt x="18796" y="4104"/>
                </a:cubicBezTo>
                <a:close/>
                <a:moveTo>
                  <a:pt x="14045" y="2025"/>
                </a:moveTo>
                <a:lnTo>
                  <a:pt x="7555" y="2025"/>
                </a:lnTo>
                <a:cubicBezTo>
                  <a:pt x="7196" y="2025"/>
                  <a:pt x="6906" y="2176"/>
                  <a:pt x="6906" y="2362"/>
                </a:cubicBezTo>
                <a:cubicBezTo>
                  <a:pt x="6906" y="2549"/>
                  <a:pt x="7196" y="2700"/>
                  <a:pt x="7555" y="2700"/>
                </a:cubicBezTo>
                <a:lnTo>
                  <a:pt x="14045" y="2700"/>
                </a:lnTo>
                <a:cubicBezTo>
                  <a:pt x="14404" y="2700"/>
                  <a:pt x="14694" y="2549"/>
                  <a:pt x="14694" y="2363"/>
                </a:cubicBezTo>
                <a:cubicBezTo>
                  <a:pt x="14694" y="2176"/>
                  <a:pt x="14404" y="2025"/>
                  <a:pt x="14045" y="2025"/>
                </a:cubicBezTo>
                <a:close/>
                <a:moveTo>
                  <a:pt x="10800" y="20250"/>
                </a:moveTo>
                <a:cubicBezTo>
                  <a:pt x="11875" y="20250"/>
                  <a:pt x="12747" y="19796"/>
                  <a:pt x="12747" y="19238"/>
                </a:cubicBezTo>
                <a:cubicBezTo>
                  <a:pt x="12747" y="18678"/>
                  <a:pt x="11875" y="18225"/>
                  <a:pt x="10800" y="18225"/>
                </a:cubicBezTo>
                <a:cubicBezTo>
                  <a:pt x="9725" y="18225"/>
                  <a:pt x="8853" y="18678"/>
                  <a:pt x="8853" y="19238"/>
                </a:cubicBezTo>
                <a:cubicBezTo>
                  <a:pt x="8853" y="19796"/>
                  <a:pt x="9725" y="20250"/>
                  <a:pt x="10800" y="20250"/>
                </a:cubicBezTo>
                <a:close/>
                <a:moveTo>
                  <a:pt x="19004" y="21600"/>
                </a:moveTo>
                <a:lnTo>
                  <a:pt x="2596" y="21600"/>
                </a:lnTo>
                <a:cubicBezTo>
                  <a:pt x="1162" y="21600"/>
                  <a:pt x="0" y="20996"/>
                  <a:pt x="0" y="20250"/>
                </a:cubicBezTo>
                <a:lnTo>
                  <a:pt x="0" y="1350"/>
                </a:lnTo>
                <a:cubicBezTo>
                  <a:pt x="0" y="604"/>
                  <a:pt x="1162" y="0"/>
                  <a:pt x="2596" y="0"/>
                </a:cubicBezTo>
                <a:lnTo>
                  <a:pt x="19004" y="0"/>
                </a:lnTo>
                <a:cubicBezTo>
                  <a:pt x="20438" y="0"/>
                  <a:pt x="21600" y="604"/>
                  <a:pt x="21600" y="1350"/>
                </a:cubicBezTo>
                <a:lnTo>
                  <a:pt x="21600" y="20250"/>
                </a:lnTo>
                <a:cubicBezTo>
                  <a:pt x="21600" y="20996"/>
                  <a:pt x="20438" y="21600"/>
                  <a:pt x="19004" y="21600"/>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5" name="Shape"/>
          <p:cNvSpPr/>
          <p:nvPr/>
        </p:nvSpPr>
        <p:spPr>
          <a:xfrm>
            <a:off x="4600085" y="4916496"/>
            <a:ext cx="665279" cy="532268"/>
          </a:xfrm>
          <a:custGeom>
            <a:avLst/>
            <a:gdLst/>
            <a:ahLst/>
            <a:cxnLst>
              <a:cxn ang="0">
                <a:pos x="wd2" y="hd2"/>
              </a:cxn>
              <a:cxn ang="5400000">
                <a:pos x="wd2" y="hd2"/>
              </a:cxn>
              <a:cxn ang="10800000">
                <a:pos x="wd2" y="hd2"/>
              </a:cxn>
              <a:cxn ang="16200000">
                <a:pos x="wd2" y="hd2"/>
              </a:cxn>
            </a:cxnLst>
            <a:rect l="0" t="0" r="r" b="b"/>
            <a:pathLst>
              <a:path w="21600" h="20599" extrusionOk="0">
                <a:moveTo>
                  <a:pt x="15498" y="7425"/>
                </a:moveTo>
                <a:cubicBezTo>
                  <a:pt x="14659" y="7425"/>
                  <a:pt x="13979" y="8231"/>
                  <a:pt x="13979" y="9227"/>
                </a:cubicBezTo>
                <a:cubicBezTo>
                  <a:pt x="13979" y="10222"/>
                  <a:pt x="14659" y="11029"/>
                  <a:pt x="15498" y="11029"/>
                </a:cubicBezTo>
                <a:cubicBezTo>
                  <a:pt x="16338" y="11029"/>
                  <a:pt x="17018" y="10222"/>
                  <a:pt x="17018" y="9227"/>
                </a:cubicBezTo>
                <a:cubicBezTo>
                  <a:pt x="17018" y="8231"/>
                  <a:pt x="16338" y="7425"/>
                  <a:pt x="15498" y="7425"/>
                </a:cubicBezTo>
                <a:close/>
                <a:moveTo>
                  <a:pt x="10916" y="7425"/>
                </a:moveTo>
                <a:cubicBezTo>
                  <a:pt x="10077" y="7425"/>
                  <a:pt x="9396" y="8231"/>
                  <a:pt x="9396" y="9227"/>
                </a:cubicBezTo>
                <a:cubicBezTo>
                  <a:pt x="9396" y="10222"/>
                  <a:pt x="10077" y="11029"/>
                  <a:pt x="10916" y="11029"/>
                </a:cubicBezTo>
                <a:cubicBezTo>
                  <a:pt x="11755" y="11029"/>
                  <a:pt x="12435" y="10222"/>
                  <a:pt x="12435" y="9227"/>
                </a:cubicBezTo>
                <a:cubicBezTo>
                  <a:pt x="12435" y="8231"/>
                  <a:pt x="11755" y="7425"/>
                  <a:pt x="10916" y="7425"/>
                </a:cubicBezTo>
                <a:close/>
                <a:moveTo>
                  <a:pt x="6333" y="7425"/>
                </a:moveTo>
                <a:cubicBezTo>
                  <a:pt x="5494" y="7425"/>
                  <a:pt x="4814" y="8231"/>
                  <a:pt x="4814" y="9227"/>
                </a:cubicBezTo>
                <a:cubicBezTo>
                  <a:pt x="4814" y="10222"/>
                  <a:pt x="5494" y="11029"/>
                  <a:pt x="6333" y="11029"/>
                </a:cubicBezTo>
                <a:cubicBezTo>
                  <a:pt x="7172" y="11029"/>
                  <a:pt x="7852" y="10222"/>
                  <a:pt x="7852" y="9227"/>
                </a:cubicBezTo>
                <a:cubicBezTo>
                  <a:pt x="7852" y="8231"/>
                  <a:pt x="7172" y="7425"/>
                  <a:pt x="6333" y="7425"/>
                </a:cubicBezTo>
                <a:close/>
                <a:moveTo>
                  <a:pt x="10800" y="18455"/>
                </a:moveTo>
                <a:cubicBezTo>
                  <a:pt x="9698" y="18455"/>
                  <a:pt x="8634" y="18313"/>
                  <a:pt x="7632" y="18051"/>
                </a:cubicBezTo>
                <a:cubicBezTo>
                  <a:pt x="6657" y="19097"/>
                  <a:pt x="3881" y="21600"/>
                  <a:pt x="698" y="20168"/>
                </a:cubicBezTo>
                <a:cubicBezTo>
                  <a:pt x="2942" y="19469"/>
                  <a:pt x="3974" y="17831"/>
                  <a:pt x="4435" y="16681"/>
                </a:cubicBezTo>
                <a:cubicBezTo>
                  <a:pt x="1747" y="15002"/>
                  <a:pt x="0" y="12290"/>
                  <a:pt x="0" y="9228"/>
                </a:cubicBezTo>
                <a:cubicBezTo>
                  <a:pt x="0" y="4132"/>
                  <a:pt x="4835" y="0"/>
                  <a:pt x="10800" y="0"/>
                </a:cubicBezTo>
                <a:cubicBezTo>
                  <a:pt x="16765" y="0"/>
                  <a:pt x="21600" y="4132"/>
                  <a:pt x="21600" y="9228"/>
                </a:cubicBezTo>
                <a:cubicBezTo>
                  <a:pt x="21600" y="14324"/>
                  <a:pt x="16765" y="18455"/>
                  <a:pt x="10800" y="18455"/>
                </a:cubicBezTo>
                <a:close/>
              </a:path>
            </a:pathLst>
          </a:custGeom>
          <a:solidFill>
            <a:srgbClr val="FFFFFF"/>
          </a:solidFill>
          <a:ln w="12700">
            <a:miter lim="400000"/>
          </a:ln>
        </p:spPr>
        <p:txBody>
          <a:bodyPr lIns="38100" tIns="38100" rIns="38100" bIns="38100" anchor="ctr"/>
          <a:lstStyle/>
          <a:p>
            <a:pPr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7" name="euismod elit"/>
          <p:cNvSpPr txBox="1"/>
          <p:nvPr/>
        </p:nvSpPr>
        <p:spPr>
          <a:xfrm rot="21600000">
            <a:off x="2944514" y="1632645"/>
            <a:ext cx="3665875" cy="4565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Le client (export)</a:t>
            </a:r>
            <a:endParaRPr dirty="0"/>
          </a:p>
        </p:txBody>
      </p:sp>
      <p:sp>
        <p:nvSpPr>
          <p:cNvPr id="1018" name="Lorem ipsum dolor sit amet, consectetuer adipiscing dolore maescenas. Elit, sed diam nonummy nibh euismod tincidunt ut laoreet"/>
          <p:cNvSpPr txBox="1"/>
          <p:nvPr/>
        </p:nvSpPr>
        <p:spPr>
          <a:xfrm>
            <a:off x="3228082" y="2251424"/>
            <a:ext cx="6354316" cy="5256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10000"/>
              </a:lnSpc>
              <a:defRPr sz="1300" b="0">
                <a:solidFill>
                  <a:srgbClr val="696F80"/>
                </a:solidFill>
              </a:defRPr>
            </a:lvl1pPr>
          </a:lstStyle>
          <a:p>
            <a:r>
              <a:rPr lang="fr-FR" dirty="0"/>
              <a:t>définissent les données à répliquer. Le front envoi la requête de réplication par le biais d’un fichier d’ordre suivi de la demande d’exécution du </a:t>
            </a:r>
            <a:r>
              <a:rPr lang="fr-FR" dirty="0" err="1"/>
              <a:t>Replicator</a:t>
            </a:r>
            <a:endParaRPr lang="fr-FR" dirty="0"/>
          </a:p>
        </p:txBody>
      </p:sp>
      <p:sp>
        <p:nvSpPr>
          <p:cNvPr id="1019" name="consectetuer"/>
          <p:cNvSpPr txBox="1"/>
          <p:nvPr/>
        </p:nvSpPr>
        <p:spPr>
          <a:xfrm rot="21600000">
            <a:off x="4222927" y="3164307"/>
            <a:ext cx="3342646" cy="4565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L’ordonnanceur</a:t>
            </a:r>
            <a:endParaRPr dirty="0"/>
          </a:p>
        </p:txBody>
      </p:sp>
      <p:sp>
        <p:nvSpPr>
          <p:cNvPr id="1020" name="Lorem ipsum dolor sit amet, consectetuer adipiscing dolore maescenas. Elit, sed diam nonummy nibh euismod tincidunt ut laoreet"/>
          <p:cNvSpPr txBox="1"/>
          <p:nvPr/>
        </p:nvSpPr>
        <p:spPr>
          <a:xfrm>
            <a:off x="4482772" y="3588521"/>
            <a:ext cx="6488522" cy="7457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r>
              <a:rPr lang="fr-FR" dirty="0"/>
              <a:t>déclenche le programme de réplication avec comme paramètre l’identifiant de la tâche à exécuter. Le réplicateur génère par la suite, un ou plusieurs fichiers qui contiennent l’extraction des données</a:t>
            </a:r>
            <a:endParaRPr dirty="0"/>
          </a:p>
        </p:txBody>
      </p:sp>
      <p:sp>
        <p:nvSpPr>
          <p:cNvPr id="1021" name="Diam nonummy"/>
          <p:cNvSpPr txBox="1"/>
          <p:nvPr/>
        </p:nvSpPr>
        <p:spPr>
          <a:xfrm rot="21600000">
            <a:off x="5662819" y="4524489"/>
            <a:ext cx="3598549" cy="4565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Le client (import)</a:t>
            </a:r>
            <a:endParaRPr dirty="0"/>
          </a:p>
        </p:txBody>
      </p:sp>
      <p:sp>
        <p:nvSpPr>
          <p:cNvPr id="1022" name="Lorem ipsum dolor sit amet, consectetuer adipiscing dolore maescenas. Elit, sed diam nonummy nibh euismod tincidunt ut laoreet"/>
          <p:cNvSpPr txBox="1"/>
          <p:nvPr/>
        </p:nvSpPr>
        <p:spPr>
          <a:xfrm>
            <a:off x="5830812" y="4912904"/>
            <a:ext cx="5923241" cy="9657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r>
              <a:rPr lang="fr-FR" dirty="0"/>
              <a:t>interroge en Web Service l’ordonnanceur pour connaître le statut de fin de tâche de l’export des données. </a:t>
            </a:r>
          </a:p>
          <a:p>
            <a:r>
              <a:rPr lang="fr-FR" dirty="0"/>
              <a:t>En cas de réussite de la tâche d’export, le client envoi en Web Service une tâche d’import à l’ordonnanceur</a:t>
            </a:r>
          </a:p>
        </p:txBody>
      </p:sp>
      <p:sp>
        <p:nvSpPr>
          <p:cNvPr id="1023" name="tincidunt dolor"/>
          <p:cNvSpPr txBox="1"/>
          <p:nvPr/>
        </p:nvSpPr>
        <p:spPr>
          <a:xfrm rot="21600000">
            <a:off x="6963773" y="6107410"/>
            <a:ext cx="2756204" cy="41036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sz="2000" dirty="0"/>
              <a:t>Fin de la tâche</a:t>
            </a:r>
            <a:endParaRPr sz="2000" dirty="0"/>
          </a:p>
        </p:txBody>
      </p:sp>
      <p:sp>
        <p:nvSpPr>
          <p:cNvPr id="1024" name="Lorem ipsum dolor sit amet, consectetuer adipiscing dolore maescenas. Elit, sed diam nonummy nibh euismod tincidunt ut"/>
          <p:cNvSpPr txBox="1"/>
          <p:nvPr/>
        </p:nvSpPr>
        <p:spPr>
          <a:xfrm>
            <a:off x="7296421" y="6511848"/>
            <a:ext cx="5151319" cy="7457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r>
              <a:rPr lang="fr-FR" dirty="0"/>
              <a:t>Le client interroge en Web Service l’ordonnanceur pour connaître le statut de fin de tâche de l’import des données, puis le transmet au client</a:t>
            </a:r>
            <a:endParaRPr dirty="0"/>
          </a:p>
        </p:txBody>
      </p:sp>
      <p:sp>
        <p:nvSpPr>
          <p:cNvPr id="23" name="#2">
            <a:extLst>
              <a:ext uri="{FF2B5EF4-FFF2-40B4-BE49-F238E27FC236}">
                <a16:creationId xmlns:a16="http://schemas.microsoft.com/office/drawing/2014/main" id="{4EFE952A-B21B-0944-896D-40C3014110F6}"/>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5</a:t>
            </a:r>
            <a:endParaRPr sz="4000" dirty="0">
              <a:solidFill>
                <a:schemeClr val="accent1">
                  <a:lumMod val="75000"/>
                </a:schemeClr>
              </a:solidFill>
            </a:endParaRPr>
          </a:p>
        </p:txBody>
      </p:sp>
      <p:pic>
        <p:nvPicPr>
          <p:cNvPr id="6" name="Graphique 5" descr="Centre d’appels">
            <a:extLst>
              <a:ext uri="{FF2B5EF4-FFF2-40B4-BE49-F238E27FC236}">
                <a16:creationId xmlns:a16="http://schemas.microsoft.com/office/drawing/2014/main" id="{592E54B8-1396-0F42-B538-6A97BEFB8E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863" y="6288442"/>
            <a:ext cx="914400" cy="914400"/>
          </a:xfrm>
          <a:prstGeom prst="rect">
            <a:avLst/>
          </a:prstGeom>
        </p:spPr>
      </p:pic>
      <p:sp>
        <p:nvSpPr>
          <p:cNvPr id="21" name="adipiscing ipsum">
            <a:extLst>
              <a:ext uri="{FF2B5EF4-FFF2-40B4-BE49-F238E27FC236}">
                <a16:creationId xmlns:a16="http://schemas.microsoft.com/office/drawing/2014/main" id="{06964E4E-17A0-4718-94A3-733BB452D160}"/>
              </a:ext>
            </a:extLst>
          </p:cNvPr>
          <p:cNvSpPr txBox="1"/>
          <p:nvPr/>
        </p:nvSpPr>
        <p:spPr>
          <a:xfrm>
            <a:off x="836162" y="391666"/>
            <a:ext cx="10020372" cy="6935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80000"/>
              </a:lnSpc>
              <a:defRPr sz="6700" b="0" cap="all">
                <a:solidFill>
                  <a:srgbClr val="CD9229"/>
                </a:solidFill>
                <a:latin typeface="Helvetica Neue UltraLight"/>
                <a:ea typeface="Helvetica Neue UltraLight"/>
                <a:cs typeface="Helvetica Neue UltraLight"/>
                <a:sym typeface="Helvetica Neue UltraLight"/>
              </a:defRPr>
            </a:pPr>
            <a:r>
              <a:rPr lang="fr-FR" sz="4800" dirty="0">
                <a:solidFill>
                  <a:srgbClr val="696F80"/>
                </a:solidFill>
              </a:rPr>
              <a:t>Principe de </a:t>
            </a:r>
            <a:r>
              <a:rPr lang="fr-FR" sz="4800" dirty="0">
                <a:solidFill>
                  <a:schemeClr val="accent1">
                    <a:lumMod val="75000"/>
                  </a:schemeClr>
                </a:solidFill>
              </a:rPr>
              <a:t>fonctionnement</a:t>
            </a:r>
            <a:endParaRPr sz="4800" dirty="0">
              <a:solidFill>
                <a:schemeClr val="accent1">
                  <a:lumMod val="75000"/>
                </a:schemeClr>
              </a:solidFill>
            </a:endParaRPr>
          </a:p>
        </p:txBody>
      </p:sp>
      <p:pic>
        <p:nvPicPr>
          <p:cNvPr id="4" name="Graphique 3" descr="Engrenages">
            <a:extLst>
              <a:ext uri="{FF2B5EF4-FFF2-40B4-BE49-F238E27FC236}">
                <a16:creationId xmlns:a16="http://schemas.microsoft.com/office/drawing/2014/main" id="{E9B946E6-7B6E-499C-A3D1-A45C7B6BE9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9034" y="3395860"/>
            <a:ext cx="843503" cy="843503"/>
          </a:xfrm>
          <a:prstGeom prst="rect">
            <a:avLst/>
          </a:prstGeom>
        </p:spPr>
      </p:pic>
      <p:sp>
        <p:nvSpPr>
          <p:cNvPr id="7" name="Rectangle 6">
            <a:extLst>
              <a:ext uri="{FF2B5EF4-FFF2-40B4-BE49-F238E27FC236}">
                <a16:creationId xmlns:a16="http://schemas.microsoft.com/office/drawing/2014/main" id="{E9598BB5-432D-4E29-A04F-DF4D8B4773BC}"/>
              </a:ext>
            </a:extLst>
          </p:cNvPr>
          <p:cNvSpPr/>
          <p:nvPr/>
        </p:nvSpPr>
        <p:spPr>
          <a:xfrm>
            <a:off x="8592513" y="8173250"/>
            <a:ext cx="4316314" cy="692497"/>
          </a:xfrm>
          <a:prstGeom prst="rect">
            <a:avLst/>
          </a:prstGeom>
        </p:spPr>
        <p:txBody>
          <a:bodyPr wrap="square">
            <a:spAutoFit/>
          </a:bodyPr>
          <a:lstStyle/>
          <a:p>
            <a:r>
              <a:rPr lang="fr-FR" sz="1300" b="0" dirty="0">
                <a:solidFill>
                  <a:srgbClr val="696F80"/>
                </a:solidFill>
              </a:rPr>
              <a:t>Le client peut définir plusieurs tâches de réplication sans avoir besoin de rester connecter avec le serveur.</a:t>
            </a:r>
          </a:p>
          <a:p>
            <a:r>
              <a:rPr lang="fr-FR" sz="1300" b="0" dirty="0">
                <a:solidFill>
                  <a:srgbClr val="696F80"/>
                </a:solidFill>
              </a:rPr>
              <a:t>Fonctionnement en mode asynchrone.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500"/>
                                        <p:tgtEl>
                                          <p:spTgt spid="10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8"/>
                                        </p:tgtEl>
                                        <p:attrNameLst>
                                          <p:attrName>style.visibility</p:attrName>
                                        </p:attrNameLst>
                                      </p:cBhvr>
                                      <p:to>
                                        <p:strVal val="visible"/>
                                      </p:to>
                                    </p:set>
                                    <p:animEffect transition="in" filter="fade">
                                      <p:cBhvr>
                                        <p:cTn id="10" dur="500"/>
                                        <p:tgtEl>
                                          <p:spTgt spid="10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7"/>
                                        </p:tgtEl>
                                        <p:attrNameLst>
                                          <p:attrName>style.visibility</p:attrName>
                                        </p:attrNameLst>
                                      </p:cBhvr>
                                      <p:to>
                                        <p:strVal val="visible"/>
                                      </p:to>
                                    </p:set>
                                    <p:animEffect transition="in" filter="fade">
                                      <p:cBhvr>
                                        <p:cTn id="13" dur="500"/>
                                        <p:tgtEl>
                                          <p:spTgt spid="101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10"/>
                                        </p:tgtEl>
                                        <p:attrNameLst>
                                          <p:attrName>style.visibility</p:attrName>
                                        </p:attrNameLst>
                                      </p:cBhvr>
                                      <p:to>
                                        <p:strVal val="visible"/>
                                      </p:to>
                                    </p:set>
                                    <p:animEffect transition="in" filter="fade">
                                      <p:cBhvr>
                                        <p:cTn id="17" dur="500"/>
                                        <p:tgtEl>
                                          <p:spTgt spid="10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4"/>
                                        </p:tgtEl>
                                        <p:attrNameLst>
                                          <p:attrName>style.visibility</p:attrName>
                                        </p:attrNameLst>
                                      </p:cBhvr>
                                      <p:to>
                                        <p:strVal val="visible"/>
                                      </p:to>
                                    </p:set>
                                    <p:animEffect transition="in" filter="fade">
                                      <p:cBhvr>
                                        <p:cTn id="20" dur="500"/>
                                        <p:tgtEl>
                                          <p:spTgt spid="10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19"/>
                                        </p:tgtEl>
                                        <p:attrNameLst>
                                          <p:attrName>style.visibility</p:attrName>
                                        </p:attrNameLst>
                                      </p:cBhvr>
                                      <p:to>
                                        <p:strVal val="visible"/>
                                      </p:to>
                                    </p:set>
                                    <p:animEffect transition="in" filter="fade">
                                      <p:cBhvr>
                                        <p:cTn id="23" dur="500"/>
                                        <p:tgtEl>
                                          <p:spTgt spid="10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0"/>
                                        </p:tgtEl>
                                        <p:attrNameLst>
                                          <p:attrName>style.visibility</p:attrName>
                                        </p:attrNameLst>
                                      </p:cBhvr>
                                      <p:to>
                                        <p:strVal val="visible"/>
                                      </p:to>
                                    </p:set>
                                    <p:animEffect transition="in" filter="fade">
                                      <p:cBhvr>
                                        <p:cTn id="26" dur="500"/>
                                        <p:tgtEl>
                                          <p:spTgt spid="102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015"/>
                                        </p:tgtEl>
                                        <p:attrNameLst>
                                          <p:attrName>style.visibility</p:attrName>
                                        </p:attrNameLst>
                                      </p:cBhvr>
                                      <p:to>
                                        <p:strVal val="visible"/>
                                      </p:to>
                                    </p:set>
                                    <p:animEffect transition="in" filter="fade">
                                      <p:cBhvr>
                                        <p:cTn id="30" dur="500"/>
                                        <p:tgtEl>
                                          <p:spTgt spid="10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11"/>
                                        </p:tgtEl>
                                        <p:attrNameLst>
                                          <p:attrName>style.visibility</p:attrName>
                                        </p:attrNameLst>
                                      </p:cBhvr>
                                      <p:to>
                                        <p:strVal val="visible"/>
                                      </p:to>
                                    </p:set>
                                    <p:animEffect transition="in" filter="fade">
                                      <p:cBhvr>
                                        <p:cTn id="33" dur="500"/>
                                        <p:tgtEl>
                                          <p:spTgt spid="10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21"/>
                                        </p:tgtEl>
                                        <p:attrNameLst>
                                          <p:attrName>style.visibility</p:attrName>
                                        </p:attrNameLst>
                                      </p:cBhvr>
                                      <p:to>
                                        <p:strVal val="visible"/>
                                      </p:to>
                                    </p:set>
                                    <p:animEffect transition="in" filter="fade">
                                      <p:cBhvr>
                                        <p:cTn id="36" dur="500"/>
                                        <p:tgtEl>
                                          <p:spTgt spid="10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22"/>
                                        </p:tgtEl>
                                        <p:attrNameLst>
                                          <p:attrName>style.visibility</p:attrName>
                                        </p:attrNameLst>
                                      </p:cBhvr>
                                      <p:to>
                                        <p:strVal val="visible"/>
                                      </p:to>
                                    </p:set>
                                    <p:animEffect transition="in" filter="fade">
                                      <p:cBhvr>
                                        <p:cTn id="39" dur="500"/>
                                        <p:tgtEl>
                                          <p:spTgt spid="102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12"/>
                                        </p:tgtEl>
                                        <p:attrNameLst>
                                          <p:attrName>style.visibility</p:attrName>
                                        </p:attrNameLst>
                                      </p:cBhvr>
                                      <p:to>
                                        <p:strVal val="visible"/>
                                      </p:to>
                                    </p:set>
                                    <p:animEffect transition="in" filter="fade">
                                      <p:cBhvr>
                                        <p:cTn id="46" dur="500"/>
                                        <p:tgtEl>
                                          <p:spTgt spid="10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3"/>
                                        </p:tgtEl>
                                        <p:attrNameLst>
                                          <p:attrName>style.visibility</p:attrName>
                                        </p:attrNameLst>
                                      </p:cBhvr>
                                      <p:to>
                                        <p:strVal val="visible"/>
                                      </p:to>
                                    </p:set>
                                    <p:animEffect transition="in" filter="fade">
                                      <p:cBhvr>
                                        <p:cTn id="49" dur="500"/>
                                        <p:tgtEl>
                                          <p:spTgt spid="10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4"/>
                                        </p:tgtEl>
                                        <p:attrNameLst>
                                          <p:attrName>style.visibility</p:attrName>
                                        </p:attrNameLst>
                                      </p:cBhvr>
                                      <p:to>
                                        <p:strVal val="visible"/>
                                      </p:to>
                                    </p:set>
                                    <p:animEffect transition="in" filter="fade">
                                      <p:cBhvr>
                                        <p:cTn id="52"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 grpId="0" animBg="1"/>
      <p:bldP spid="1010" grpId="0" animBg="1"/>
      <p:bldP spid="1011" grpId="0" animBg="1"/>
      <p:bldP spid="1012" grpId="0" animBg="1"/>
      <p:bldP spid="1014" grpId="0" animBg="1"/>
      <p:bldP spid="1015" grpId="0" animBg="1"/>
      <p:bldP spid="1017" grpId="0" animBg="1"/>
      <p:bldP spid="1018" grpId="0" animBg="1"/>
      <p:bldP spid="1019" grpId="0" animBg="1"/>
      <p:bldP spid="1020" grpId="0" animBg="1"/>
      <p:bldP spid="1021" grpId="0" animBg="1"/>
      <p:bldP spid="1022" grpId="0" animBg="1"/>
      <p:bldP spid="1023" grpId="0" animBg="1"/>
      <p:bldP spid="10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Rectangle"/>
          <p:cNvSpPr/>
          <p:nvPr/>
        </p:nvSpPr>
        <p:spPr>
          <a:xfrm>
            <a:off x="0" y="309137"/>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955" name="pexels-photo-1088672.jpeg" descr="pexels-photo-1088672.jpeg"/>
          <p:cNvPicPr>
            <a:picLocks noChangeAspect="1"/>
          </p:cNvPicPr>
          <p:nvPr/>
        </p:nvPicPr>
        <p:blipFill>
          <a:blip r:embed="rId3"/>
          <a:srcRect l="2692" r="715" b="91458"/>
          <a:stretch>
            <a:fillRect/>
          </a:stretch>
        </p:blipFill>
        <p:spPr>
          <a:xfrm>
            <a:off x="-16112" y="-26816"/>
            <a:ext cx="13038668" cy="767452"/>
          </a:xfrm>
          <a:prstGeom prst="rect">
            <a:avLst/>
          </a:prstGeom>
          <a:ln w="12700">
            <a:miter lim="400000"/>
          </a:ln>
        </p:spPr>
      </p:pic>
      <p:sp>
        <p:nvSpPr>
          <p:cNvPr id="956" name="Circle"/>
          <p:cNvSpPr/>
          <p:nvPr/>
        </p:nvSpPr>
        <p:spPr>
          <a:xfrm>
            <a:off x="3597402" y="3840802"/>
            <a:ext cx="1316964" cy="1316965"/>
          </a:xfrm>
          <a:prstGeom prst="ellipse">
            <a:avLst/>
          </a:prstGeom>
          <a:solidFill>
            <a:srgbClr val="DEC290"/>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57" name="Shape"/>
          <p:cNvSpPr/>
          <p:nvPr/>
        </p:nvSpPr>
        <p:spPr>
          <a:xfrm>
            <a:off x="3994157" y="4142019"/>
            <a:ext cx="492195" cy="72135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rgbClr val="FFFFFF"/>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60" name="Circle"/>
          <p:cNvSpPr/>
          <p:nvPr/>
        </p:nvSpPr>
        <p:spPr>
          <a:xfrm>
            <a:off x="3597402" y="7218647"/>
            <a:ext cx="1316964" cy="1316964"/>
          </a:xfrm>
          <a:prstGeom prst="ellipse">
            <a:avLst/>
          </a:prstGeom>
          <a:solidFill>
            <a:srgbClr val="D9C8BA"/>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61" name="Shape"/>
          <p:cNvSpPr/>
          <p:nvPr/>
        </p:nvSpPr>
        <p:spPr>
          <a:xfrm>
            <a:off x="3992431" y="7556290"/>
            <a:ext cx="526905" cy="648498"/>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a:miter lim="400000"/>
          </a:ln>
        </p:spPr>
        <p:txBody>
          <a:bodyPr lIns="0" tIns="0" rIns="0" bIns="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62" name="Circle"/>
          <p:cNvSpPr/>
          <p:nvPr/>
        </p:nvSpPr>
        <p:spPr>
          <a:xfrm>
            <a:off x="3597402" y="5509716"/>
            <a:ext cx="1316964" cy="1316965"/>
          </a:xfrm>
          <a:prstGeom prst="ellipse">
            <a:avLst/>
          </a:prstGeom>
          <a:solidFill>
            <a:srgbClr val="B5B0AD"/>
          </a:solidFill>
          <a:ln w="12700">
            <a:miter lim="400000"/>
          </a:ln>
        </p:spPr>
        <p:txBody>
          <a:bodyPr lIns="0" tIns="0" rIns="0" bIns="0"/>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63" name="Shape"/>
          <p:cNvSpPr/>
          <p:nvPr/>
        </p:nvSpPr>
        <p:spPr>
          <a:xfrm>
            <a:off x="3930596" y="5846321"/>
            <a:ext cx="650576" cy="650576"/>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FFFFFF"/>
          </a:solidFill>
          <a:ln w="12700">
            <a:miter lim="400000"/>
          </a:ln>
        </p:spPr>
        <p:txBody>
          <a:bodyPr lIns="38100" tIns="38100" rIns="38100" bIns="38100" anchor="ctr"/>
          <a:lstStyle/>
          <a:p>
            <a:pPr defTabSz="457200">
              <a:lnSpc>
                <a:spcPct val="80000"/>
              </a:lnSpc>
              <a:spcBef>
                <a:spcPts val="5500"/>
              </a:spcBef>
              <a:defRPr sz="5000" b="0">
                <a:solidFill>
                  <a:srgbClr val="333333"/>
                </a:solidFill>
                <a:latin typeface="Helvetica Neue Thin"/>
                <a:ea typeface="Helvetica Neue Thin"/>
                <a:cs typeface="Helvetica Neue Thin"/>
                <a:sym typeface="Helvetica Neue Thin"/>
              </a:defRPr>
            </a:pPr>
            <a:endParaRPr/>
          </a:p>
        </p:txBody>
      </p:sp>
      <p:sp>
        <p:nvSpPr>
          <p:cNvPr id="964" name="euismod elit"/>
          <p:cNvSpPr txBox="1"/>
          <p:nvPr/>
        </p:nvSpPr>
        <p:spPr>
          <a:xfrm rot="21600000">
            <a:off x="4994397" y="3829436"/>
            <a:ext cx="194995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Le client</a:t>
            </a:r>
            <a:endParaRPr dirty="0"/>
          </a:p>
        </p:txBody>
      </p:sp>
      <p:sp>
        <p:nvSpPr>
          <p:cNvPr id="965" name="Lorem ipsum dolor sit amet, consectetuer adipiscing dolore maescenas. Elit, sed diam nonummy nibh euismod tincidunt ut laoreet"/>
          <p:cNvSpPr txBox="1"/>
          <p:nvPr/>
        </p:nvSpPr>
        <p:spPr>
          <a:xfrm>
            <a:off x="5208330" y="4315315"/>
            <a:ext cx="3627517" cy="525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pPr lvl="0"/>
            <a:r>
              <a:rPr lang="fr-FR" dirty="0"/>
              <a:t>Le client n’a pas besoin d’avoir des connexions aux bases de données</a:t>
            </a:r>
          </a:p>
        </p:txBody>
      </p:sp>
      <p:sp>
        <p:nvSpPr>
          <p:cNvPr id="966" name="consectetuer"/>
          <p:cNvSpPr txBox="1"/>
          <p:nvPr/>
        </p:nvSpPr>
        <p:spPr>
          <a:xfrm rot="21600000">
            <a:off x="5100859" y="5509716"/>
            <a:ext cx="1575944" cy="4565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Le back</a:t>
            </a:r>
            <a:endParaRPr dirty="0"/>
          </a:p>
        </p:txBody>
      </p:sp>
      <p:sp>
        <p:nvSpPr>
          <p:cNvPr id="967" name="Lorem ipsum dolor sit amet, consectetuer adipiscing dolore maescenas. Elit, sed diam nonummy nibh euismod tincidunt ut laoreet"/>
          <p:cNvSpPr txBox="1"/>
          <p:nvPr/>
        </p:nvSpPr>
        <p:spPr>
          <a:xfrm>
            <a:off x="5180131" y="6211204"/>
            <a:ext cx="3381586" cy="7457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pPr lvl="0"/>
            <a:r>
              <a:rPr lang="fr-FR" b="1" dirty="0"/>
              <a:t>Le back a un accès privilégié et performant </a:t>
            </a:r>
            <a:r>
              <a:rPr lang="fr-FR" dirty="0"/>
              <a:t>pour faire des imports/exports de données volumineuses</a:t>
            </a:r>
          </a:p>
        </p:txBody>
      </p:sp>
      <p:sp>
        <p:nvSpPr>
          <p:cNvPr id="970" name="tincidunt dolor"/>
          <p:cNvSpPr txBox="1"/>
          <p:nvPr/>
        </p:nvSpPr>
        <p:spPr>
          <a:xfrm rot="21600000">
            <a:off x="5100859" y="7262697"/>
            <a:ext cx="3339440" cy="4565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2300" b="0" cap="all" spc="252">
                <a:solidFill>
                  <a:srgbClr val="696F80"/>
                </a:solidFill>
              </a:defRPr>
            </a:lvl1pPr>
          </a:lstStyle>
          <a:p>
            <a:r>
              <a:rPr lang="fr-FR" dirty="0"/>
              <a:t>Fonctionnement</a:t>
            </a:r>
            <a:endParaRPr dirty="0"/>
          </a:p>
        </p:txBody>
      </p:sp>
      <p:sp>
        <p:nvSpPr>
          <p:cNvPr id="971" name="Lorem ipsum dolor sit amet, consectetuer adipiscing dolore maescenas. Elit, sed diam nonummy nibh euismod tincidunt ut laoreet"/>
          <p:cNvSpPr txBox="1"/>
          <p:nvPr/>
        </p:nvSpPr>
        <p:spPr>
          <a:xfrm>
            <a:off x="5218442" y="7800538"/>
            <a:ext cx="3381586" cy="525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1300" b="0">
                <a:solidFill>
                  <a:srgbClr val="696F80"/>
                </a:solidFill>
              </a:defRPr>
            </a:lvl1pPr>
          </a:lstStyle>
          <a:p>
            <a:pPr lvl="0"/>
            <a:r>
              <a:rPr lang="fr-FR" dirty="0"/>
              <a:t>Les ordres d’imports/exports fonctionne de manière asynchrone</a:t>
            </a:r>
          </a:p>
        </p:txBody>
      </p:sp>
      <p:sp>
        <p:nvSpPr>
          <p:cNvPr id="972" name="maescenas nonummy"/>
          <p:cNvSpPr txBox="1"/>
          <p:nvPr/>
        </p:nvSpPr>
        <p:spPr>
          <a:xfrm>
            <a:off x="1133767" y="1690233"/>
            <a:ext cx="10333019" cy="157992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80000"/>
              </a:lnSpc>
              <a:defRPr sz="6900" b="0" cap="all">
                <a:solidFill>
                  <a:srgbClr val="CD9229"/>
                </a:solidFill>
                <a:latin typeface="Helvetica Neue UltraLight"/>
                <a:ea typeface="Helvetica Neue UltraLight"/>
                <a:cs typeface="Helvetica Neue UltraLight"/>
                <a:sym typeface="Helvetica Neue UltraLight"/>
              </a:defRPr>
            </a:pPr>
            <a:r>
              <a:rPr lang="fr-FR" sz="6000" dirty="0">
                <a:solidFill>
                  <a:srgbClr val="696F80"/>
                </a:solidFill>
              </a:rPr>
              <a:t>Avantage de cette </a:t>
            </a:r>
            <a:r>
              <a:rPr lang="fr-FR" sz="6000" dirty="0">
                <a:solidFill>
                  <a:schemeClr val="accent1">
                    <a:lumMod val="75000"/>
                  </a:schemeClr>
                </a:solidFill>
              </a:rPr>
              <a:t>Architecture</a:t>
            </a:r>
            <a:endParaRPr sz="6000" dirty="0">
              <a:solidFill>
                <a:srgbClr val="696F80"/>
              </a:solidFill>
            </a:endParaRPr>
          </a:p>
        </p:txBody>
      </p:sp>
      <p:sp>
        <p:nvSpPr>
          <p:cNvPr id="22" name="#2">
            <a:extLst>
              <a:ext uri="{FF2B5EF4-FFF2-40B4-BE49-F238E27FC236}">
                <a16:creationId xmlns:a16="http://schemas.microsoft.com/office/drawing/2014/main" id="{B6F9500D-9863-FE44-AC99-2BC7C26D6CA9}"/>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6</a:t>
            </a:r>
            <a:endParaRPr sz="4000"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7"/>
                                        </p:tgtEl>
                                        <p:attrNameLst>
                                          <p:attrName>style.visibility</p:attrName>
                                        </p:attrNameLst>
                                      </p:cBhvr>
                                      <p:to>
                                        <p:strVal val="visible"/>
                                      </p:to>
                                    </p:set>
                                    <p:animEffect transition="in" filter="fade">
                                      <p:cBhvr>
                                        <p:cTn id="10" dur="500"/>
                                        <p:tgtEl>
                                          <p:spTgt spid="9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56"/>
                                        </p:tgtEl>
                                        <p:attrNameLst>
                                          <p:attrName>style.visibility</p:attrName>
                                        </p:attrNameLst>
                                      </p:cBhvr>
                                      <p:to>
                                        <p:strVal val="visible"/>
                                      </p:to>
                                    </p:set>
                                    <p:animEffect transition="in" filter="fade">
                                      <p:cBhvr>
                                        <p:cTn id="13" dur="500"/>
                                        <p:tgtEl>
                                          <p:spTgt spid="9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5"/>
                                        </p:tgtEl>
                                        <p:attrNameLst>
                                          <p:attrName>style.visibility</p:attrName>
                                        </p:attrNameLst>
                                      </p:cBhvr>
                                      <p:to>
                                        <p:strVal val="visible"/>
                                      </p:to>
                                    </p:set>
                                    <p:animEffect transition="in" filter="fade">
                                      <p:cBhvr>
                                        <p:cTn id="16" dur="500"/>
                                        <p:tgtEl>
                                          <p:spTgt spid="96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66"/>
                                        </p:tgtEl>
                                        <p:attrNameLst>
                                          <p:attrName>style.visibility</p:attrName>
                                        </p:attrNameLst>
                                      </p:cBhvr>
                                      <p:to>
                                        <p:strVal val="visible"/>
                                      </p:to>
                                    </p:set>
                                    <p:animEffect transition="in" filter="fade">
                                      <p:cBhvr>
                                        <p:cTn id="20" dur="500"/>
                                        <p:tgtEl>
                                          <p:spTgt spid="96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63"/>
                                        </p:tgtEl>
                                        <p:attrNameLst>
                                          <p:attrName>style.visibility</p:attrName>
                                        </p:attrNameLst>
                                      </p:cBhvr>
                                      <p:to>
                                        <p:strVal val="visible"/>
                                      </p:to>
                                    </p:set>
                                    <p:animEffect transition="in" filter="fade">
                                      <p:cBhvr>
                                        <p:cTn id="23" dur="500"/>
                                        <p:tgtEl>
                                          <p:spTgt spid="9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62"/>
                                        </p:tgtEl>
                                        <p:attrNameLst>
                                          <p:attrName>style.visibility</p:attrName>
                                        </p:attrNameLst>
                                      </p:cBhvr>
                                      <p:to>
                                        <p:strVal val="visible"/>
                                      </p:to>
                                    </p:set>
                                    <p:animEffect transition="in" filter="fade">
                                      <p:cBhvr>
                                        <p:cTn id="26" dur="500"/>
                                        <p:tgtEl>
                                          <p:spTgt spid="96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67"/>
                                        </p:tgtEl>
                                        <p:attrNameLst>
                                          <p:attrName>style.visibility</p:attrName>
                                        </p:attrNameLst>
                                      </p:cBhvr>
                                      <p:to>
                                        <p:strVal val="visible"/>
                                      </p:to>
                                    </p:set>
                                    <p:animEffect transition="in" filter="fade">
                                      <p:cBhvr>
                                        <p:cTn id="29" dur="500"/>
                                        <p:tgtEl>
                                          <p:spTgt spid="96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970"/>
                                        </p:tgtEl>
                                        <p:attrNameLst>
                                          <p:attrName>style.visibility</p:attrName>
                                        </p:attrNameLst>
                                      </p:cBhvr>
                                      <p:to>
                                        <p:strVal val="visible"/>
                                      </p:to>
                                    </p:set>
                                    <p:animEffect transition="in" filter="fade">
                                      <p:cBhvr>
                                        <p:cTn id="33" dur="500"/>
                                        <p:tgtEl>
                                          <p:spTgt spid="9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71"/>
                                        </p:tgtEl>
                                        <p:attrNameLst>
                                          <p:attrName>style.visibility</p:attrName>
                                        </p:attrNameLst>
                                      </p:cBhvr>
                                      <p:to>
                                        <p:strVal val="visible"/>
                                      </p:to>
                                    </p:set>
                                    <p:animEffect transition="in" filter="fade">
                                      <p:cBhvr>
                                        <p:cTn id="36" dur="500"/>
                                        <p:tgtEl>
                                          <p:spTgt spid="9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1"/>
                                        </p:tgtEl>
                                        <p:attrNameLst>
                                          <p:attrName>style.visibility</p:attrName>
                                        </p:attrNameLst>
                                      </p:cBhvr>
                                      <p:to>
                                        <p:strVal val="visible"/>
                                      </p:to>
                                    </p:set>
                                    <p:animEffect transition="in" filter="fade">
                                      <p:cBhvr>
                                        <p:cTn id="39" dur="500"/>
                                        <p:tgtEl>
                                          <p:spTgt spid="9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60"/>
                                        </p:tgtEl>
                                        <p:attrNameLst>
                                          <p:attrName>style.visibility</p:attrName>
                                        </p:attrNameLst>
                                      </p:cBhvr>
                                      <p:to>
                                        <p:strVal val="visible"/>
                                      </p:to>
                                    </p:set>
                                    <p:animEffect transition="in" filter="fade">
                                      <p:cBhvr>
                                        <p:cTn id="42" dur="5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0" animBg="1"/>
      <p:bldP spid="957" grpId="0" animBg="1"/>
      <p:bldP spid="960" grpId="0" animBg="1"/>
      <p:bldP spid="961" grpId="0" animBg="1"/>
      <p:bldP spid="962" grpId="0" animBg="1"/>
      <p:bldP spid="963" grpId="0" animBg="1"/>
      <p:bldP spid="964" grpId="0" animBg="1"/>
      <p:bldP spid="965" grpId="0" animBg="1"/>
      <p:bldP spid="966" grpId="0" animBg="1"/>
      <p:bldP spid="967" grpId="0" animBg="1"/>
      <p:bldP spid="970" grpId="0" animBg="1"/>
      <p:bldP spid="9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493" name="pexels-photo-1088672.jpeg" descr="pexels-photo-1088672.jpeg"/>
          <p:cNvPicPr>
            <a:picLocks noChangeAspect="1"/>
          </p:cNvPicPr>
          <p:nvPr/>
        </p:nvPicPr>
        <p:blipFill>
          <a:blip r:embed="rId2"/>
          <a:srcRect l="2692" r="715" b="91458"/>
          <a:stretch>
            <a:fillRect/>
          </a:stretch>
        </p:blipFill>
        <p:spPr>
          <a:xfrm>
            <a:off x="-16934" y="-969"/>
            <a:ext cx="13038668" cy="767452"/>
          </a:xfrm>
          <a:prstGeom prst="rect">
            <a:avLst/>
          </a:prstGeom>
          <a:ln w="12700">
            <a:miter lim="400000"/>
          </a:ln>
        </p:spPr>
      </p:pic>
      <p:sp>
        <p:nvSpPr>
          <p:cNvPr id="1497" name="dolor"/>
          <p:cNvSpPr txBox="1"/>
          <p:nvPr/>
        </p:nvSpPr>
        <p:spPr>
          <a:xfrm>
            <a:off x="2695010" y="1215535"/>
            <a:ext cx="8309583" cy="6935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80000"/>
              </a:lnSpc>
              <a:defRPr sz="8700" b="0" cap="all">
                <a:solidFill>
                  <a:srgbClr val="CD9229"/>
                </a:solidFill>
                <a:latin typeface="Helvetica Neue UltraLight"/>
                <a:ea typeface="Helvetica Neue UltraLight"/>
                <a:cs typeface="Helvetica Neue UltraLight"/>
                <a:sym typeface="Helvetica Neue UltraLight"/>
              </a:defRPr>
            </a:lvl1pPr>
          </a:lstStyle>
          <a:p>
            <a:r>
              <a:rPr lang="fr-FR" sz="4800" dirty="0">
                <a:solidFill>
                  <a:schemeClr val="accent1">
                    <a:lumMod val="75000"/>
                  </a:schemeClr>
                </a:solidFill>
              </a:rPr>
              <a:t>Fonctionnalités</a:t>
            </a:r>
            <a:endParaRPr sz="4800" dirty="0">
              <a:solidFill>
                <a:schemeClr val="accent1">
                  <a:lumMod val="75000"/>
                </a:schemeClr>
              </a:solidFill>
            </a:endParaRPr>
          </a:p>
        </p:txBody>
      </p:sp>
      <p:sp>
        <p:nvSpPr>
          <p:cNvPr id="1498" name="aliquam"/>
          <p:cNvSpPr txBox="1"/>
          <p:nvPr/>
        </p:nvSpPr>
        <p:spPr>
          <a:xfrm>
            <a:off x="1256827" y="1215535"/>
            <a:ext cx="1266372" cy="69352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80000"/>
              </a:lnSpc>
              <a:defRPr sz="9000" b="0" cap="all">
                <a:solidFill>
                  <a:srgbClr val="696F80"/>
                </a:solidFill>
                <a:latin typeface="Helvetica Neue UltraLight"/>
                <a:ea typeface="Helvetica Neue UltraLight"/>
                <a:cs typeface="Helvetica Neue UltraLight"/>
                <a:sym typeface="Helvetica Neue UltraLight"/>
              </a:defRPr>
            </a:lvl1pPr>
          </a:lstStyle>
          <a:p>
            <a:pPr>
              <a:defRPr>
                <a:solidFill>
                  <a:srgbClr val="CD9229"/>
                </a:solidFill>
              </a:defRPr>
            </a:pPr>
            <a:r>
              <a:rPr lang="fr-FR" sz="4800" dirty="0">
                <a:solidFill>
                  <a:srgbClr val="696F80"/>
                </a:solidFill>
              </a:rPr>
              <a:t>Les</a:t>
            </a:r>
            <a:endParaRPr lang="fr-FR" sz="4800" dirty="0"/>
          </a:p>
        </p:txBody>
      </p:sp>
      <p:sp>
        <p:nvSpPr>
          <p:cNvPr id="14" name="#2">
            <a:extLst>
              <a:ext uri="{FF2B5EF4-FFF2-40B4-BE49-F238E27FC236}">
                <a16:creationId xmlns:a16="http://schemas.microsoft.com/office/drawing/2014/main" id="{D981EE69-AF9B-8045-9FD1-32E7DE77E26D}"/>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sz="4000" dirty="0">
                <a:solidFill>
                  <a:schemeClr val="accent1">
                    <a:lumMod val="75000"/>
                  </a:schemeClr>
                </a:solidFill>
              </a:rPr>
              <a:t>#</a:t>
            </a:r>
            <a:r>
              <a:rPr lang="fr-FR" sz="4000" dirty="0">
                <a:solidFill>
                  <a:schemeClr val="accent1">
                    <a:lumMod val="75000"/>
                  </a:schemeClr>
                </a:solidFill>
              </a:rPr>
              <a:t>7</a:t>
            </a:r>
            <a:endParaRPr sz="4000" dirty="0">
              <a:solidFill>
                <a:schemeClr val="accent1">
                  <a:lumMod val="75000"/>
                </a:schemeClr>
              </a:solidFill>
            </a:endParaRPr>
          </a:p>
        </p:txBody>
      </p:sp>
      <p:sp>
        <p:nvSpPr>
          <p:cNvPr id="11" name="Diam nonummy">
            <a:extLst>
              <a:ext uri="{FF2B5EF4-FFF2-40B4-BE49-F238E27FC236}">
                <a16:creationId xmlns:a16="http://schemas.microsoft.com/office/drawing/2014/main" id="{98FD1419-71D8-489E-B34A-F0B7AEAA08EC}"/>
              </a:ext>
            </a:extLst>
          </p:cNvPr>
          <p:cNvSpPr txBox="1"/>
          <p:nvPr/>
        </p:nvSpPr>
        <p:spPr>
          <a:xfrm rot="21600000">
            <a:off x="1256827" y="2025567"/>
            <a:ext cx="7306321" cy="38369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defRPr sz="2300" b="0" cap="all" spc="252">
                <a:solidFill>
                  <a:srgbClr val="696F80"/>
                </a:solidFill>
              </a:defRPr>
            </a:lvl1pPr>
          </a:lstStyle>
          <a:p>
            <a:pPr>
              <a:lnSpc>
                <a:spcPct val="110000"/>
              </a:lnSpc>
            </a:pPr>
            <a:r>
              <a:rPr lang="fr-FR" sz="1800" b="1" cap="none" spc="0" dirty="0"/>
              <a:t>Le </a:t>
            </a:r>
            <a:r>
              <a:rPr lang="fr-FR" sz="1800" b="1" cap="none" spc="0" dirty="0" err="1"/>
              <a:t>Replicator</a:t>
            </a:r>
            <a:r>
              <a:rPr lang="fr-FR" sz="1800" b="1" cap="none" spc="0" dirty="0"/>
              <a:t> permet</a:t>
            </a:r>
            <a:endParaRPr sz="1800" b="1" cap="none" spc="0" dirty="0"/>
          </a:p>
        </p:txBody>
      </p:sp>
      <p:sp>
        <p:nvSpPr>
          <p:cNvPr id="5" name="ZoneTexte 4">
            <a:extLst>
              <a:ext uri="{FF2B5EF4-FFF2-40B4-BE49-F238E27FC236}">
                <a16:creationId xmlns:a16="http://schemas.microsoft.com/office/drawing/2014/main" id="{FBA5EFFA-5720-4017-BAA5-E719B958F6BE}"/>
              </a:ext>
            </a:extLst>
          </p:cNvPr>
          <p:cNvSpPr txBox="1"/>
          <p:nvPr/>
        </p:nvSpPr>
        <p:spPr>
          <a:xfrm>
            <a:off x="1256827" y="2872415"/>
            <a:ext cx="10164932" cy="2241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l">
              <a:buFont typeface="Arial" panose="020B0604020202020204" pitchFamily="34" charset="0"/>
              <a:buChar char="•"/>
            </a:pPr>
            <a:r>
              <a:rPr lang="fr-FR" sz="1600" u="sng" dirty="0" err="1">
                <a:solidFill>
                  <a:srgbClr val="696F80"/>
                </a:solidFill>
              </a:rPr>
              <a:t>Métode</a:t>
            </a:r>
            <a:r>
              <a:rPr lang="fr-FR" sz="1600" u="sng" dirty="0">
                <a:solidFill>
                  <a:srgbClr val="696F80"/>
                </a:solidFill>
              </a:rPr>
              <a:t> 1 : Export </a:t>
            </a:r>
            <a:r>
              <a:rPr lang="fr-FR" sz="1600" u="sng" dirty="0" err="1">
                <a:solidFill>
                  <a:srgbClr val="696F80"/>
                </a:solidFill>
              </a:rPr>
              <a:t>mySQL</a:t>
            </a:r>
            <a:r>
              <a:rPr lang="fr-FR" sz="1600" u="sng" dirty="0">
                <a:solidFill>
                  <a:srgbClr val="696F80"/>
                </a:solidFill>
              </a:rPr>
              <a:t> vers </a:t>
            </a:r>
            <a:r>
              <a:rPr lang="fr-FR" sz="1600" u="sng" dirty="0" err="1">
                <a:solidFill>
                  <a:srgbClr val="696F80"/>
                </a:solidFill>
              </a:rPr>
              <a:t>mySQL</a:t>
            </a:r>
            <a:r>
              <a:rPr lang="fr-FR" sz="1600" u="sng" dirty="0">
                <a:solidFill>
                  <a:srgbClr val="696F80"/>
                </a:solidFill>
              </a:rPr>
              <a:t> / </a:t>
            </a:r>
            <a:r>
              <a:rPr lang="fr-FR" sz="1600" u="sng" dirty="0" err="1">
                <a:solidFill>
                  <a:srgbClr val="696F80"/>
                </a:solidFill>
              </a:rPr>
              <a:t>vertica</a:t>
            </a:r>
            <a:r>
              <a:rPr lang="fr-FR" sz="1600" u="sng" dirty="0">
                <a:solidFill>
                  <a:srgbClr val="696F80"/>
                </a:solidFill>
              </a:rPr>
              <a:t> vers </a:t>
            </a:r>
            <a:r>
              <a:rPr lang="fr-FR" sz="1600" u="sng" dirty="0" err="1">
                <a:solidFill>
                  <a:srgbClr val="696F80"/>
                </a:solidFill>
              </a:rPr>
              <a:t>vertica</a:t>
            </a:r>
            <a:endParaRPr lang="fr-FR" sz="1600" u="sng" dirty="0">
              <a:solidFill>
                <a:srgbClr val="696F80"/>
              </a:solidFill>
            </a:endParaRPr>
          </a:p>
          <a:p>
            <a:pPr algn="l"/>
            <a:endParaRPr lang="fr-FR" sz="1600" u="sng" dirty="0">
              <a:solidFill>
                <a:srgbClr val="696F80"/>
              </a:solidFill>
            </a:endParaRPr>
          </a:p>
          <a:p>
            <a:pPr lvl="8" indent="0" algn="l"/>
            <a:r>
              <a:rPr lang="fr-FR" sz="1400" b="0" dirty="0">
                <a:solidFill>
                  <a:srgbClr val="696F80"/>
                </a:solidFill>
              </a:rPr>
              <a:t>Exporter des données d’une base vers un même type de base en utilisant les commandes d’import et d’export fournies par le SGBD (</a:t>
            </a:r>
            <a:r>
              <a:rPr lang="fr-FR" sz="1400" b="0" dirty="0" err="1">
                <a:solidFill>
                  <a:srgbClr val="696F80"/>
                </a:solidFill>
              </a:rPr>
              <a:t>mysqldump</a:t>
            </a:r>
            <a:r>
              <a:rPr lang="fr-FR" sz="1400" b="0" dirty="0">
                <a:solidFill>
                  <a:srgbClr val="696F80"/>
                </a:solidFill>
              </a:rPr>
              <a:t> et </a:t>
            </a:r>
            <a:r>
              <a:rPr lang="fr-FR" sz="1400" b="0" dirty="0" err="1">
                <a:solidFill>
                  <a:srgbClr val="696F80"/>
                </a:solidFill>
              </a:rPr>
              <a:t>mySQL</a:t>
            </a:r>
            <a:r>
              <a:rPr lang="fr-FR" sz="1400" b="0" dirty="0">
                <a:solidFill>
                  <a:srgbClr val="696F80"/>
                </a:solidFill>
              </a:rPr>
              <a:t>)</a:t>
            </a:r>
          </a:p>
          <a:p>
            <a:pPr marL="285750" lvl="2" indent="-285750" algn="l">
              <a:buFont typeface="Arial" panose="020B0604020202020204" pitchFamily="34" charset="0"/>
              <a:buChar char="•"/>
            </a:pPr>
            <a:r>
              <a:rPr lang="fr-FR" sz="1400" b="0" dirty="0">
                <a:solidFill>
                  <a:srgbClr val="696F80"/>
                </a:solidFill>
              </a:rPr>
              <a:t>	</a:t>
            </a:r>
            <a:r>
              <a:rPr lang="fr-FR" sz="1300" b="0" dirty="0">
                <a:solidFill>
                  <a:srgbClr val="696F80"/>
                </a:solidFill>
              </a:rPr>
              <a:t>Avantages : </a:t>
            </a:r>
          </a:p>
          <a:p>
            <a:pPr lvl="8" indent="0" algn="l"/>
            <a:r>
              <a:rPr lang="fr-FR" sz="1300" b="0" dirty="0">
                <a:solidFill>
                  <a:srgbClr val="696F80"/>
                </a:solidFill>
              </a:rPr>
              <a:t>          		•	Pouvoir exporter l’intégralité des tables choisies avec leurs spécifications (indexes, contraintes d’intégrité, …)</a:t>
            </a:r>
          </a:p>
          <a:p>
            <a:pPr lvl="4" indent="0" algn="l"/>
            <a:r>
              <a:rPr lang="fr-FR" sz="1300" b="0" dirty="0">
                <a:solidFill>
                  <a:srgbClr val="696F80"/>
                </a:solidFill>
              </a:rPr>
              <a:t>		•	Solution éprouvée et performante</a:t>
            </a:r>
          </a:p>
          <a:p>
            <a:pPr lvl="4" indent="0" algn="l"/>
            <a:r>
              <a:rPr lang="fr-FR" sz="1300" b="0" dirty="0">
                <a:solidFill>
                  <a:srgbClr val="696F80"/>
                </a:solidFill>
              </a:rPr>
              <a:t>		•	Évolution des outils en fonction des montées de versions SGBD</a:t>
            </a:r>
          </a:p>
          <a:p>
            <a:pPr marL="285750" lvl="2" indent="-285750" algn="l">
              <a:buFont typeface="Arial" panose="020B0604020202020204" pitchFamily="34" charset="0"/>
              <a:buChar char="•"/>
            </a:pPr>
            <a:r>
              <a:rPr lang="fr-FR" sz="1300" b="0" dirty="0">
                <a:solidFill>
                  <a:srgbClr val="696F80"/>
                </a:solidFill>
              </a:rPr>
              <a:t>Inconvénient :</a:t>
            </a:r>
          </a:p>
          <a:p>
            <a:pPr lvl="3" indent="0" algn="l"/>
            <a:r>
              <a:rPr lang="fr-FR" sz="1300" b="0" dirty="0">
                <a:solidFill>
                  <a:srgbClr val="696F80"/>
                </a:solidFill>
              </a:rPr>
              <a:t>	•	Impossible de changer de type de base de données</a:t>
            </a:r>
            <a:endParaRPr lang="fr-FR" sz="1400" b="0" dirty="0">
              <a:solidFill>
                <a:srgbClr val="696F80"/>
              </a:solidFill>
            </a:endParaRPr>
          </a:p>
        </p:txBody>
      </p:sp>
      <p:sp>
        <p:nvSpPr>
          <p:cNvPr id="15" name="ZoneTexte 14">
            <a:extLst>
              <a:ext uri="{FF2B5EF4-FFF2-40B4-BE49-F238E27FC236}">
                <a16:creationId xmlns:a16="http://schemas.microsoft.com/office/drawing/2014/main" id="{69021F46-AB16-4B88-A7C6-5E7C955C72CE}"/>
              </a:ext>
            </a:extLst>
          </p:cNvPr>
          <p:cNvSpPr txBox="1"/>
          <p:nvPr/>
        </p:nvSpPr>
        <p:spPr>
          <a:xfrm>
            <a:off x="1231427" y="6089972"/>
            <a:ext cx="10164932" cy="2426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lgn="l">
              <a:buFont typeface="Arial" panose="020B0604020202020204" pitchFamily="34" charset="0"/>
              <a:buChar char="•"/>
            </a:pPr>
            <a:r>
              <a:rPr lang="fr-FR" sz="1600" u="sng" dirty="0" err="1">
                <a:solidFill>
                  <a:srgbClr val="696F80"/>
                </a:solidFill>
              </a:rPr>
              <a:t>Métode</a:t>
            </a:r>
            <a:r>
              <a:rPr lang="fr-FR" sz="1600" u="sng" dirty="0">
                <a:solidFill>
                  <a:srgbClr val="696F80"/>
                </a:solidFill>
              </a:rPr>
              <a:t> 2 : Export </a:t>
            </a:r>
            <a:r>
              <a:rPr lang="fr-FR" sz="1600" u="sng" dirty="0" err="1">
                <a:solidFill>
                  <a:srgbClr val="696F80"/>
                </a:solidFill>
              </a:rPr>
              <a:t>mySQL</a:t>
            </a:r>
            <a:r>
              <a:rPr lang="fr-FR" sz="1600" u="sng" dirty="0">
                <a:solidFill>
                  <a:srgbClr val="696F80"/>
                </a:solidFill>
              </a:rPr>
              <a:t> vers </a:t>
            </a:r>
            <a:r>
              <a:rPr lang="fr-FR" sz="1600" u="sng" dirty="0" err="1">
                <a:solidFill>
                  <a:srgbClr val="696F80"/>
                </a:solidFill>
              </a:rPr>
              <a:t>vertica</a:t>
            </a:r>
            <a:endParaRPr lang="fr-FR" sz="1600" u="sng" dirty="0">
              <a:solidFill>
                <a:srgbClr val="696F80"/>
              </a:solidFill>
            </a:endParaRPr>
          </a:p>
          <a:p>
            <a:pPr algn="l"/>
            <a:endParaRPr lang="fr-FR" sz="1600" u="sng" dirty="0">
              <a:solidFill>
                <a:srgbClr val="696F80"/>
              </a:solidFill>
            </a:endParaRPr>
          </a:p>
          <a:p>
            <a:pPr lvl="4" indent="0" algn="l"/>
            <a:r>
              <a:rPr lang="fr-FR" sz="1400" b="0" dirty="0">
                <a:solidFill>
                  <a:srgbClr val="696F80"/>
                </a:solidFill>
              </a:rPr>
              <a:t>Exporter des données d’une base </a:t>
            </a:r>
            <a:r>
              <a:rPr lang="fr-FR" sz="1400" b="0" dirty="0" err="1">
                <a:solidFill>
                  <a:srgbClr val="696F80"/>
                </a:solidFill>
              </a:rPr>
              <a:t>mySQL</a:t>
            </a:r>
            <a:r>
              <a:rPr lang="fr-FR" sz="1400" b="0" dirty="0">
                <a:solidFill>
                  <a:srgbClr val="696F80"/>
                </a:solidFill>
              </a:rPr>
              <a:t> avec une sélection préalable des tables et des colonnes vers une base </a:t>
            </a:r>
            <a:r>
              <a:rPr lang="fr-FR" sz="1400" b="0" dirty="0" err="1">
                <a:solidFill>
                  <a:srgbClr val="696F80"/>
                </a:solidFill>
              </a:rPr>
              <a:t>vertica</a:t>
            </a:r>
            <a:endParaRPr lang="fr-FR" sz="1400" b="0" dirty="0">
              <a:solidFill>
                <a:srgbClr val="696F80"/>
              </a:solidFill>
            </a:endParaRPr>
          </a:p>
          <a:p>
            <a:pPr marL="285750" lvl="4" indent="-285750" algn="l">
              <a:buFont typeface="Arial" panose="020B0604020202020204" pitchFamily="34" charset="0"/>
              <a:buChar char="•"/>
            </a:pPr>
            <a:r>
              <a:rPr lang="fr-FR" sz="1400" b="0" dirty="0">
                <a:solidFill>
                  <a:srgbClr val="696F80"/>
                </a:solidFill>
              </a:rPr>
              <a:t>	</a:t>
            </a:r>
            <a:r>
              <a:rPr lang="fr-FR" sz="1300" b="0" dirty="0">
                <a:solidFill>
                  <a:srgbClr val="696F80"/>
                </a:solidFill>
              </a:rPr>
              <a:t>Avantages : </a:t>
            </a:r>
          </a:p>
          <a:p>
            <a:pPr lvl="8" indent="0" algn="l"/>
            <a:r>
              <a:rPr lang="fr-FR" sz="1300" b="0" dirty="0">
                <a:solidFill>
                  <a:srgbClr val="696F80"/>
                </a:solidFill>
              </a:rPr>
              <a:t>          		•	Sélectionner finement les données à répliquer</a:t>
            </a:r>
          </a:p>
          <a:p>
            <a:pPr lvl="4" indent="0" algn="l"/>
            <a:r>
              <a:rPr lang="fr-FR" sz="1300" b="0" dirty="0">
                <a:solidFill>
                  <a:srgbClr val="696F80"/>
                </a:solidFill>
              </a:rPr>
              <a:t>		•	Pouvoir les importer dans un type de base différent</a:t>
            </a:r>
          </a:p>
          <a:p>
            <a:pPr marL="285750" lvl="2" indent="-285750" algn="l">
              <a:buFont typeface="Arial" panose="020B0604020202020204" pitchFamily="34" charset="0"/>
              <a:buChar char="•"/>
            </a:pPr>
            <a:r>
              <a:rPr lang="fr-FR" sz="1300" b="0" dirty="0">
                <a:solidFill>
                  <a:srgbClr val="696F80"/>
                </a:solidFill>
              </a:rPr>
              <a:t>Inconvénient :</a:t>
            </a:r>
          </a:p>
          <a:p>
            <a:pPr lvl="3" indent="0" algn="l"/>
            <a:r>
              <a:rPr lang="fr-FR" sz="1300" b="0" dirty="0">
                <a:solidFill>
                  <a:srgbClr val="696F80"/>
                </a:solidFill>
              </a:rPr>
              <a:t>	•	Moins performant que les outils fournis par les SGBD</a:t>
            </a:r>
            <a:endParaRPr lang="fr-FR" sz="1400" b="0" dirty="0">
              <a:solidFill>
                <a:srgbClr val="696F80"/>
              </a:solidFill>
            </a:endParaRPr>
          </a:p>
          <a:p>
            <a:pPr lvl="3" indent="0" algn="l"/>
            <a:r>
              <a:rPr lang="fr-FR" sz="1300" b="0" dirty="0">
                <a:solidFill>
                  <a:srgbClr val="696F80"/>
                </a:solidFill>
              </a:rPr>
              <a:t>	•	Complexe à développer pour retranscrire les spécifications d’une base à une autre (régénération des indexes, des 			différents types de données (format date, …), les contraintes d’intégrité, …)</a:t>
            </a:r>
          </a:p>
          <a:p>
            <a:pPr lvl="3" indent="0" algn="l"/>
            <a:r>
              <a:rPr lang="fr-FR" sz="1300" b="0" dirty="0">
                <a:solidFill>
                  <a:srgbClr val="696F80"/>
                </a:solidFill>
              </a:rPr>
              <a:t>	•	Compliqué de suivre les évolutions des SGBD</a:t>
            </a:r>
          </a:p>
        </p:txBody>
      </p:sp>
      <p:cxnSp>
        <p:nvCxnSpPr>
          <p:cNvPr id="7" name="Connecteur droit 6">
            <a:extLst>
              <a:ext uri="{FF2B5EF4-FFF2-40B4-BE49-F238E27FC236}">
                <a16:creationId xmlns:a16="http://schemas.microsoft.com/office/drawing/2014/main" id="{4D910CF2-DD3C-4803-82BA-5493E640C7E6}"/>
              </a:ext>
            </a:extLst>
          </p:cNvPr>
          <p:cNvCxnSpPr/>
          <p:nvPr/>
        </p:nvCxnSpPr>
        <p:spPr>
          <a:xfrm>
            <a:off x="701336" y="5614125"/>
            <a:ext cx="11496582" cy="0"/>
          </a:xfrm>
          <a:prstGeom prst="line">
            <a:avLst/>
          </a:prstGeo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98"/>
                                        </p:tgtEl>
                                        <p:attrNameLst>
                                          <p:attrName>style.visibility</p:attrName>
                                        </p:attrNameLst>
                                      </p:cBhvr>
                                      <p:to>
                                        <p:strVal val="visible"/>
                                      </p:to>
                                    </p:set>
                                    <p:animEffect transition="in" filter="fade">
                                      <p:cBhvr>
                                        <p:cTn id="7" dur="500"/>
                                        <p:tgtEl>
                                          <p:spTgt spid="14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97"/>
                                        </p:tgtEl>
                                        <p:attrNameLst>
                                          <p:attrName>style.visibility</p:attrName>
                                        </p:attrNameLst>
                                      </p:cBhvr>
                                      <p:to>
                                        <p:strVal val="visible"/>
                                      </p:to>
                                    </p:set>
                                    <p:animEffect transition="in" filter="fade">
                                      <p:cBhvr>
                                        <p:cTn id="10" dur="500"/>
                                        <p:tgtEl>
                                          <p:spTgt spid="149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7" grpId="0" animBg="1"/>
      <p:bldP spid="1498" grpId="0" animBg="1"/>
      <p:bldP spid="11" grpId="0" animBg="1"/>
      <p:bldP spid="5"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Rectangle"/>
          <p:cNvSpPr/>
          <p:nvPr/>
        </p:nvSpPr>
        <p:spPr>
          <a:xfrm>
            <a:off x="-8467" y="-25400"/>
            <a:ext cx="13004801" cy="9804400"/>
          </a:xfrm>
          <a:prstGeom prst="rect">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896" name="pexels-photo-1088672.jpeg" descr="pexels-photo-1088672.jpeg"/>
          <p:cNvPicPr>
            <a:picLocks noChangeAspect="1"/>
          </p:cNvPicPr>
          <p:nvPr/>
        </p:nvPicPr>
        <p:blipFill>
          <a:blip r:embed="rId3"/>
          <a:srcRect l="2692" r="715" b="91458"/>
          <a:stretch>
            <a:fillRect/>
          </a:stretch>
        </p:blipFill>
        <p:spPr>
          <a:xfrm>
            <a:off x="-16934" y="-969"/>
            <a:ext cx="13038668" cy="767452"/>
          </a:xfrm>
          <a:prstGeom prst="rect">
            <a:avLst/>
          </a:prstGeom>
          <a:ln w="12700">
            <a:miter lim="400000"/>
          </a:ln>
        </p:spPr>
      </p:pic>
      <p:pic>
        <p:nvPicPr>
          <p:cNvPr id="897" name="pexels-photo-1493375.jpeg" descr="pexels-photo-1493375.jpeg"/>
          <p:cNvPicPr>
            <a:picLocks noChangeAspect="1"/>
          </p:cNvPicPr>
          <p:nvPr/>
        </p:nvPicPr>
        <p:blipFill>
          <a:blip r:embed="rId4"/>
          <a:srcRect t="8030" b="8030"/>
          <a:stretch>
            <a:fillRect/>
          </a:stretch>
        </p:blipFill>
        <p:spPr>
          <a:xfrm>
            <a:off x="884697" y="1132502"/>
            <a:ext cx="6110156" cy="4199162"/>
          </a:xfrm>
          <a:prstGeom prst="rect">
            <a:avLst/>
          </a:prstGeom>
          <a:ln w="12700">
            <a:miter lim="400000"/>
          </a:ln>
        </p:spPr>
      </p:pic>
      <p:sp>
        <p:nvSpPr>
          <p:cNvPr id="898" name="Circle"/>
          <p:cNvSpPr/>
          <p:nvPr/>
        </p:nvSpPr>
        <p:spPr>
          <a:xfrm>
            <a:off x="5968269" y="2151957"/>
            <a:ext cx="3007916" cy="3007917"/>
          </a:xfrm>
          <a:prstGeom prst="ellipse">
            <a:avLst/>
          </a:prstGeom>
          <a:solidFill>
            <a:srgbClr val="F7F8FA"/>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900" name="Lorem ipsum dolor sit amet, consectetuer adipiscing dolore maescenas. Elit, sed diam nonummy"/>
          <p:cNvSpPr txBox="1"/>
          <p:nvPr/>
        </p:nvSpPr>
        <p:spPr>
          <a:xfrm>
            <a:off x="973907" y="5697627"/>
            <a:ext cx="3843420" cy="109203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a:lnSpc>
                <a:spcPct val="110000"/>
              </a:lnSpc>
              <a:defRPr sz="1500" b="0">
                <a:solidFill>
                  <a:srgbClr val="696F80"/>
                </a:solidFill>
              </a:defRPr>
            </a:lvl1pPr>
          </a:lstStyle>
          <a:p>
            <a:pPr lvl="0"/>
            <a:r>
              <a:rPr lang="fr-FR" sz="2000" dirty="0"/>
              <a:t>Cet outil peut être utilisé comme système de sauvegarde, comme système de </a:t>
            </a:r>
            <a:r>
              <a:rPr lang="fr-FR" sz="2000" dirty="0" err="1"/>
              <a:t>fail-over</a:t>
            </a:r>
            <a:endParaRPr lang="fr-FR" sz="2000" dirty="0"/>
          </a:p>
        </p:txBody>
      </p:sp>
      <p:sp>
        <p:nvSpPr>
          <p:cNvPr id="902" name="adipiscing ipsum"/>
          <p:cNvSpPr txBox="1"/>
          <p:nvPr/>
        </p:nvSpPr>
        <p:spPr>
          <a:xfrm>
            <a:off x="6674619" y="2999664"/>
            <a:ext cx="6082377" cy="11859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80000"/>
              </a:lnSpc>
              <a:defRPr sz="6900" b="0" cap="all">
                <a:solidFill>
                  <a:srgbClr val="CD9229"/>
                </a:solidFill>
                <a:latin typeface="Helvetica Neue UltraLight"/>
                <a:ea typeface="Helvetica Neue UltraLight"/>
                <a:cs typeface="Helvetica Neue UltraLight"/>
                <a:sym typeface="Helvetica Neue UltraLight"/>
              </a:defRPr>
            </a:pPr>
            <a:r>
              <a:rPr lang="fr-FR" sz="4400" dirty="0">
                <a:solidFill>
                  <a:srgbClr val="696F80"/>
                </a:solidFill>
              </a:rPr>
              <a:t>Les </a:t>
            </a:r>
            <a:r>
              <a:rPr lang="fr-FR" sz="4400" dirty="0">
                <a:solidFill>
                  <a:schemeClr val="accent1">
                    <a:lumMod val="75000"/>
                  </a:schemeClr>
                </a:solidFill>
              </a:rPr>
              <a:t>différent</a:t>
            </a:r>
            <a:r>
              <a:rPr lang="fr-FR" sz="4400" dirty="0"/>
              <a:t> </a:t>
            </a:r>
            <a:r>
              <a:rPr lang="fr-FR" sz="4400" b="0" cap="all" dirty="0">
                <a:solidFill>
                  <a:srgbClr val="696F80"/>
                </a:solidFill>
                <a:latin typeface="Helvetica Neue UltraLight"/>
                <a:ea typeface="Helvetica Neue UltraLight"/>
              </a:rPr>
              <a:t>cas </a:t>
            </a:r>
            <a:r>
              <a:rPr lang="fr-FR" sz="4400" dirty="0">
                <a:solidFill>
                  <a:schemeClr val="accent1">
                    <a:lumMod val="75000"/>
                  </a:schemeClr>
                </a:solidFill>
              </a:rPr>
              <a:t>d’usage</a:t>
            </a:r>
            <a:endParaRPr sz="4400" dirty="0">
              <a:solidFill>
                <a:schemeClr val="accent1">
                  <a:lumMod val="75000"/>
                </a:schemeClr>
              </a:solidFill>
            </a:endParaRPr>
          </a:p>
        </p:txBody>
      </p:sp>
      <p:sp>
        <p:nvSpPr>
          <p:cNvPr id="903" name="Lorem ipsum dolor sit amet, consectetuer adipiscing dolore maescenas. Elit, sed diam nonummy nibh euismod tincidunt ut laoreet dolore magna aliquam erat volutpat. Lorem ipsum dolor sit amet, consectetuer adipiscing dolore maescenas. Elit, sed diam nonummy nibh euismod tincidunt ut laoreet dolore magna aliquam erat volutpat."/>
          <p:cNvSpPr txBox="1"/>
          <p:nvPr/>
        </p:nvSpPr>
        <p:spPr>
          <a:xfrm>
            <a:off x="9224843" y="5751962"/>
            <a:ext cx="3312068" cy="13336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defRPr sz="1500" b="0">
                <a:solidFill>
                  <a:srgbClr val="696F80"/>
                </a:solidFill>
              </a:defRPr>
            </a:lvl1pPr>
          </a:lstStyle>
          <a:p>
            <a:r>
              <a:rPr lang="fr-FR" sz="2000" dirty="0"/>
              <a:t>Permet de créer un environnement pour du </a:t>
            </a:r>
            <a:r>
              <a:rPr lang="fr-FR" sz="2000" dirty="0" err="1"/>
              <a:t>reporting</a:t>
            </a:r>
            <a:r>
              <a:rPr lang="fr-FR" sz="2000" dirty="0"/>
              <a:t> sur des données de production récentes</a:t>
            </a:r>
            <a:endParaRPr sz="1800" dirty="0"/>
          </a:p>
        </p:txBody>
      </p:sp>
      <p:sp>
        <p:nvSpPr>
          <p:cNvPr id="2" name="ZoneTexte 1">
            <a:extLst>
              <a:ext uri="{FF2B5EF4-FFF2-40B4-BE49-F238E27FC236}">
                <a16:creationId xmlns:a16="http://schemas.microsoft.com/office/drawing/2014/main" id="{4422310A-8C7B-E04B-9C69-6EE21C1AA495}"/>
              </a:ext>
            </a:extLst>
          </p:cNvPr>
          <p:cNvSpPr txBox="1"/>
          <p:nvPr/>
        </p:nvSpPr>
        <p:spPr>
          <a:xfrm>
            <a:off x="4954180" y="5720577"/>
            <a:ext cx="3923488"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fr-FR" sz="2000" b="0" dirty="0">
                <a:solidFill>
                  <a:srgbClr val="696F80"/>
                </a:solidFill>
              </a:rPr>
              <a:t>Copier des données d’un serveur à un autre pour effectuer</a:t>
            </a:r>
          </a:p>
          <a:p>
            <a:pPr marL="342900" indent="-342900" algn="l">
              <a:buFont typeface="Arial" panose="020B0604020202020204" pitchFamily="34" charset="0"/>
              <a:buChar char="•"/>
            </a:pPr>
            <a:r>
              <a:rPr lang="fr-FR" sz="2000" b="0" dirty="0">
                <a:solidFill>
                  <a:srgbClr val="696F80"/>
                </a:solidFill>
              </a:rPr>
              <a:t>Des tests/analyses</a:t>
            </a:r>
          </a:p>
          <a:p>
            <a:pPr marL="342900" indent="-342900" algn="l">
              <a:buFont typeface="Arial" panose="020B0604020202020204" pitchFamily="34" charset="0"/>
              <a:buChar char="•"/>
            </a:pPr>
            <a:r>
              <a:rPr lang="fr-FR" sz="2000" b="0" dirty="0">
                <a:solidFill>
                  <a:srgbClr val="696F80"/>
                </a:solidFill>
              </a:rPr>
              <a:t>Des évolutions applicatives</a:t>
            </a:r>
          </a:p>
        </p:txBody>
      </p:sp>
      <p:cxnSp>
        <p:nvCxnSpPr>
          <p:cNvPr id="4" name="Connecteur droit 3">
            <a:extLst>
              <a:ext uri="{FF2B5EF4-FFF2-40B4-BE49-F238E27FC236}">
                <a16:creationId xmlns:a16="http://schemas.microsoft.com/office/drawing/2014/main" id="{661A0802-84E1-9840-B49D-E53F62FF9FE1}"/>
              </a:ext>
            </a:extLst>
          </p:cNvPr>
          <p:cNvCxnSpPr/>
          <p:nvPr/>
        </p:nvCxnSpPr>
        <p:spPr>
          <a:xfrm>
            <a:off x="4817327" y="5720577"/>
            <a:ext cx="0" cy="2472595"/>
          </a:xfrm>
          <a:prstGeom prst="line">
            <a:avLst/>
          </a:prstGeom>
          <a:noFill/>
          <a:ln w="25400" cap="flat">
            <a:solidFill>
              <a:srgbClr val="696F80"/>
            </a:solidFill>
            <a:prstDash val="solid"/>
            <a:miter lim="400000"/>
          </a:ln>
          <a:effectLst/>
          <a:sp3d/>
        </p:spPr>
        <p:style>
          <a:lnRef idx="0">
            <a:scrgbClr r="0" g="0" b="0"/>
          </a:lnRef>
          <a:fillRef idx="0">
            <a:scrgbClr r="0" g="0" b="0"/>
          </a:fillRef>
          <a:effectRef idx="0">
            <a:scrgbClr r="0" g="0" b="0"/>
          </a:effectRef>
          <a:fontRef idx="none"/>
        </p:style>
      </p:cxnSp>
      <p:cxnSp>
        <p:nvCxnSpPr>
          <p:cNvPr id="17" name="Connecteur droit 16">
            <a:extLst>
              <a:ext uri="{FF2B5EF4-FFF2-40B4-BE49-F238E27FC236}">
                <a16:creationId xmlns:a16="http://schemas.microsoft.com/office/drawing/2014/main" id="{E1DA7757-B0EC-5340-A7C6-A59BF7A8836F}"/>
              </a:ext>
            </a:extLst>
          </p:cNvPr>
          <p:cNvCxnSpPr/>
          <p:nvPr/>
        </p:nvCxnSpPr>
        <p:spPr>
          <a:xfrm>
            <a:off x="8972468" y="5720577"/>
            <a:ext cx="0" cy="2472595"/>
          </a:xfrm>
          <a:prstGeom prst="line">
            <a:avLst/>
          </a:prstGeom>
          <a:noFill/>
          <a:ln w="25400" cap="flat">
            <a:solidFill>
              <a:srgbClr val="696F80"/>
            </a:solidFill>
            <a:prstDash val="solid"/>
            <a:miter lim="400000"/>
          </a:ln>
          <a:effectLst/>
          <a:sp3d/>
        </p:spPr>
        <p:style>
          <a:lnRef idx="0">
            <a:scrgbClr r="0" g="0" b="0"/>
          </a:lnRef>
          <a:fillRef idx="0">
            <a:scrgbClr r="0" g="0" b="0"/>
          </a:fillRef>
          <a:effectRef idx="0">
            <a:scrgbClr r="0" g="0" b="0"/>
          </a:effectRef>
          <a:fontRef idx="none"/>
        </p:style>
      </p:cxnSp>
      <p:sp>
        <p:nvSpPr>
          <p:cNvPr id="19" name="#2">
            <a:extLst>
              <a:ext uri="{FF2B5EF4-FFF2-40B4-BE49-F238E27FC236}">
                <a16:creationId xmlns:a16="http://schemas.microsoft.com/office/drawing/2014/main" id="{9A0E49FF-2F96-4D48-AC77-88DAF3F3D902}"/>
              </a:ext>
            </a:extLst>
          </p:cNvPr>
          <p:cNvSpPr txBox="1"/>
          <p:nvPr/>
        </p:nvSpPr>
        <p:spPr>
          <a:xfrm>
            <a:off x="11957787" y="8937743"/>
            <a:ext cx="673261"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80000"/>
              </a:lnSpc>
              <a:defRPr sz="8000" b="0" cap="all">
                <a:solidFill>
                  <a:srgbClr val="CD9229"/>
                </a:solidFill>
                <a:latin typeface="Helvetica Neue Light"/>
                <a:ea typeface="Helvetica Neue Light"/>
                <a:cs typeface="Helvetica Neue Light"/>
                <a:sym typeface="Helvetica Neue Light"/>
              </a:defRPr>
            </a:lvl1pPr>
          </a:lstStyle>
          <a:p>
            <a:r>
              <a:rPr lang="fr-FR" sz="4000" dirty="0">
                <a:solidFill>
                  <a:schemeClr val="accent1">
                    <a:lumMod val="75000"/>
                  </a:schemeClr>
                </a:solidFill>
              </a:rPr>
              <a:t>#8</a:t>
            </a:r>
            <a:endParaRPr sz="4000"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500"/>
                                        <p:tgtEl>
                                          <p:spTgt spid="9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03"/>
                                        </p:tgtEl>
                                        <p:attrNameLst>
                                          <p:attrName>style.visibility</p:attrName>
                                        </p:attrNameLst>
                                      </p:cBhvr>
                                      <p:to>
                                        <p:strVal val="visible"/>
                                      </p:to>
                                    </p:set>
                                    <p:animEffect transition="in" filter="fade">
                                      <p:cBhvr>
                                        <p:cTn id="23" dur="500"/>
                                        <p:tgtEl>
                                          <p:spTgt spid="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 grpId="0" animBg="1"/>
      <p:bldP spid="903" grpId="0" animBg="1"/>
      <p:bldP spid="2" grpId="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311</TotalTime>
  <Words>1011</Words>
  <Application>Microsoft Office PowerPoint</Application>
  <PresentationFormat>Personnalisé</PresentationFormat>
  <Paragraphs>153</Paragraphs>
  <Slides>12</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vt:i4>
      </vt:variant>
    </vt:vector>
  </HeadingPairs>
  <TitlesOfParts>
    <vt:vector size="22" baseType="lpstr">
      <vt:lpstr>Arial</vt:lpstr>
      <vt:lpstr>Gill Sans</vt:lpstr>
      <vt:lpstr>Helvetica Light</vt:lpstr>
      <vt:lpstr>Helvetica Neue</vt:lpstr>
      <vt:lpstr>Helvetica Neue Light</vt:lpstr>
      <vt:lpstr>Helvetica Neue Medium</vt:lpstr>
      <vt:lpstr>Helvetica Neue Thin</vt:lpstr>
      <vt:lpstr>Helvetica Neue UltraLight</vt:lpstr>
      <vt:lpstr>Nunito</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frederic flaceliere</dc:creator>
  <cp:lastModifiedBy>frederic flaceliere</cp:lastModifiedBy>
  <cp:revision>1</cp:revision>
  <dcterms:created xsi:type="dcterms:W3CDTF">2019-01-12T13:46:34Z</dcterms:created>
  <dcterms:modified xsi:type="dcterms:W3CDTF">2020-01-07T00:00:36Z</dcterms:modified>
</cp:coreProperties>
</file>